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notesSlides/notesSlide8.xml" ContentType="application/vnd.openxmlformats-officedocument.presentationml.notesSlide+xml"/>
  <Override PartName="/ppt/slides/slide10.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p:sldMasterIdLst>
    <p:sldMasterId id="2147483651" r:id="rId1"/>
  </p:sldMasterIdLst>
  <p:notesMasterIdLst>
    <p:notesMasterId r:id="rId2"/>
  </p:notesMasterIdLst>
  <p:sldIdLst>
    <p:sldId id="290" r:id="rId3"/>
    <p:sldId id="273" r:id="rId4"/>
    <p:sldId id="274" r:id="rId5"/>
    <p:sldId id="275" r:id="rId6"/>
    <p:sldId id="276" r:id="rId7"/>
    <p:sldId id="277" r:id="rId8"/>
    <p:sldId id="278" r:id="rId9"/>
    <p:sldId id="279" r:id="rId10"/>
    <p:sldId id="280" r:id="rId11"/>
    <p:sldId id="291" r:id="rId12"/>
  </p:sldIdLst>
  <p:sldSz cy="8229600" cx="14630400"/>
  <p:notesSz cx="8229600" cy="14630400"/>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611"/>
    <p:restoredTop sz="94610"/>
  </p:normalViewPr>
  <p:slideViewPr>
    <p:cSldViewPr snapToGrid="0" snapToObjects="1">
      <p:cViewPr varScale="1">
        <p:scale>
          <a:sx n="136" d="100"/>
          <a:sy n="136" d="100"/>
        </p:scale>
        <p:origin x="216" y="312"/>
      </p:cViewPr>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tableStyles" Target="tableStyles.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39" name=""/>
        <p:cNvGrpSpPr/>
        <p:nvPr/>
      </p:nvGrpSpPr>
      <p:grpSpPr>
        <a:xfrm>
          <a:off x="0" y="0"/>
          <a:ext cx="0" cy="0"/>
          <a:chOff x="0" y="0"/>
          <a:chExt cx="0" cy="0"/>
        </a:xfrm>
      </p:grpSpPr>
      <p:sp>
        <p:nvSpPr>
          <p:cNvPr id="1048661" name="Header Placeholder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lang="en-US"/>
          </a:p>
        </p:txBody>
      </p:sp>
      <p:sp>
        <p:nvSpPr>
          <p:cNvPr id="1048662" name="Date Placeholder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5282F153-3F37-0F45-9E97-73ACFA13230C}" type="datetimeFigureOut">
              <a:rPr lang="en-US"/>
              <a:t>7/23/19</a:t>
            </a:fld>
            <a:endParaRPr lang="en-US"/>
          </a:p>
        </p:txBody>
      </p:sp>
      <p:sp>
        <p:nvSpPr>
          <p:cNvPr id="1048663" name="Slide Image Placeholder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lang="en-US"/>
          </a:p>
        </p:txBody>
      </p:sp>
      <p:sp>
        <p:nvSpPr>
          <p:cNvPr id="1048664" name="Notes Placeholder 4"/>
          <p:cNvSpPr>
            <a:spLocks noGrp="1"/>
          </p:cNvSpPr>
          <p:nvPr>
            <p:ph type="body" sz="quarter" idx="3"/>
          </p:nvPr>
        </p:nvSpPr>
        <p:spPr>
          <a:xfrm>
            <a:off x="685800" y="4400550"/>
            <a:ext cx="5486400" cy="3600450"/>
          </a:xfrm>
          <a:prstGeom prst="rect"/>
        </p:spPr>
        <p:txBody>
          <a:bodyPr bIns="45720" lIns="91440" rIns="91440" rtlCol="0" tIns="45720" vert="horz"/>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5" name="Footer Placeholder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lang="en-US"/>
          </a:p>
        </p:txBody>
      </p:sp>
      <p:sp>
        <p:nvSpPr>
          <p:cNvPr id="1048666" name="Slide Number Placeholder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CE5E9CC1-C706-0F49-92D6-E571CC5EEA8F}" type="slidenum">
              <a:rPr lang="en-US"/>
              <a:t>‹#›</a:t>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6" name=""/>
        <p:cNvGrpSpPr/>
        <p:nvPr/>
      </p:nvGrpSpPr>
      <p:grpSpPr>
        <a:xfrm>
          <a:off x="0" y="0"/>
          <a:ext cx="0" cy="0"/>
          <a:chOff x="0" y="0"/>
          <a:chExt cx="0" cy="0"/>
        </a:xfrm>
      </p:grpSpPr>
      <p:sp>
        <p:nvSpPr>
          <p:cNvPr id="1048578" name="Slide Image Placeholder 1"/>
          <p:cNvSpPr>
            <a:spLocks noChangeAspect="1" noRot="1" noGrp="1"/>
          </p:cNvSpPr>
          <p:nvPr>
            <p:ph type="sldImg"/>
          </p:nvPr>
        </p:nvSpPr>
        <p:spPr/>
      </p:sp>
      <p:sp>
        <p:nvSpPr>
          <p:cNvPr id="1048579" name="Notes Placeholder 2"/>
          <p:cNvSpPr>
            <a:spLocks noGrp="1"/>
          </p:cNvSpPr>
          <p:nvPr>
            <p:ph type="body" idx="1"/>
          </p:nvPr>
        </p:nvSpPr>
        <p:spPr/>
        <p:txBody>
          <a:bodyPr/>
          <a:p>
            <a:r>
              <a:rPr dirty="0" lang="en-US"/>
              <a:t/>
            </a:r>
            <a:endParaRPr dirty="0" lang="en-US"/>
          </a:p>
        </p:txBody>
      </p:sp>
      <p:sp>
        <p:nvSpPr>
          <p:cNvPr id="1048580" name="Slide Number Placeholder 3"/>
          <p:cNvSpPr>
            <a:spLocks noGrp="1"/>
          </p:cNvSpPr>
          <p:nvPr>
            <p:ph type="sldNum" sz="quarter" idx="10"/>
          </p:nvPr>
        </p:nvSpPr>
        <p:spPr/>
        <p:txBody>
          <a:bodyPr/>
          <a:p>
            <a:fld id="{F7021451-1387-4CA6-816F-3879F97B5CBC}" type="slidenum">
              <a:rPr lang="en-US"/>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9" name=""/>
        <p:cNvGrpSpPr/>
        <p:nvPr/>
      </p:nvGrpSpPr>
      <p:grpSpPr>
        <a:xfrm>
          <a:off x="0" y="0"/>
          <a:ext cx="0" cy="0"/>
          <a:chOff x="0" y="0"/>
          <a:chExt cx="0" cy="0"/>
        </a:xfrm>
      </p:grpSpPr>
      <p:sp>
        <p:nvSpPr>
          <p:cNvPr id="1048592" name="Slide Image Placeholder 1"/>
          <p:cNvSpPr>
            <a:spLocks noChangeAspect="1" noRot="1" noGrp="1"/>
          </p:cNvSpPr>
          <p:nvPr>
            <p:ph type="sldImg"/>
          </p:nvPr>
        </p:nvSpPr>
        <p:spPr/>
      </p:sp>
      <p:sp>
        <p:nvSpPr>
          <p:cNvPr id="1048593" name="Notes Placeholder 2"/>
          <p:cNvSpPr>
            <a:spLocks noGrp="1"/>
          </p:cNvSpPr>
          <p:nvPr>
            <p:ph type="body" idx="1"/>
          </p:nvPr>
        </p:nvSpPr>
        <p:spPr/>
        <p:txBody>
          <a:bodyPr/>
          <a:p>
            <a:r>
              <a:rPr dirty="0" lang="en-US"/>
              <a:t/>
            </a:r>
            <a:endParaRPr dirty="0" lang="en-US"/>
          </a:p>
        </p:txBody>
      </p:sp>
      <p:sp>
        <p:nvSpPr>
          <p:cNvPr id="1048594" name="Slide Number Placeholder 3"/>
          <p:cNvSpPr>
            <a:spLocks noGrp="1"/>
          </p:cNvSpPr>
          <p:nvPr>
            <p:ph type="sldNum" sz="quarter" idx="10"/>
          </p:nvPr>
        </p:nvSpPr>
        <p:spPr/>
        <p:txBody>
          <a:bodyPr/>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22" name=""/>
        <p:cNvGrpSpPr/>
        <p:nvPr/>
      </p:nvGrpSpPr>
      <p:grpSpPr>
        <a:xfrm>
          <a:off x="0" y="0"/>
          <a:ext cx="0" cy="0"/>
          <a:chOff x="0" y="0"/>
          <a:chExt cx="0" cy="0"/>
        </a:xfrm>
      </p:grpSpPr>
      <p:sp>
        <p:nvSpPr>
          <p:cNvPr id="1048605" name="Slide Image Placeholder 1"/>
          <p:cNvSpPr>
            <a:spLocks noChangeAspect="1" noRot="1" noGrp="1"/>
          </p:cNvSpPr>
          <p:nvPr>
            <p:ph type="sldImg"/>
          </p:nvPr>
        </p:nvSpPr>
        <p:spPr/>
      </p:sp>
      <p:sp>
        <p:nvSpPr>
          <p:cNvPr id="1048606" name="Notes Placeholder 2"/>
          <p:cNvSpPr>
            <a:spLocks noGrp="1"/>
          </p:cNvSpPr>
          <p:nvPr>
            <p:ph type="body" idx="1"/>
          </p:nvPr>
        </p:nvSpPr>
        <p:spPr/>
        <p:txBody>
          <a:bodyPr/>
          <a:p>
            <a:r>
              <a:rPr dirty="0" lang="en-US"/>
              <a:t/>
            </a:r>
            <a:endParaRPr dirty="0" lang="en-US"/>
          </a:p>
        </p:txBody>
      </p:sp>
      <p:sp>
        <p:nvSpPr>
          <p:cNvPr id="1048607" name="Slide Number Placeholder 3"/>
          <p:cNvSpPr>
            <a:spLocks noGrp="1"/>
          </p:cNvSpPr>
          <p:nvPr>
            <p:ph type="sldNum" sz="quarter" idx="10"/>
          </p:nvPr>
        </p:nvSpPr>
        <p:spPr/>
        <p:txBody>
          <a:bodyPr/>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615" name="Slide Image Placeholder 1"/>
          <p:cNvSpPr>
            <a:spLocks noChangeAspect="1" noRot="1" noGrp="1"/>
          </p:cNvSpPr>
          <p:nvPr>
            <p:ph type="sldImg"/>
          </p:nvPr>
        </p:nvSpPr>
        <p:spPr/>
      </p:sp>
      <p:sp>
        <p:nvSpPr>
          <p:cNvPr id="1048616" name="Notes Placeholder 2"/>
          <p:cNvSpPr>
            <a:spLocks noGrp="1"/>
          </p:cNvSpPr>
          <p:nvPr>
            <p:ph type="body" idx="1"/>
          </p:nvPr>
        </p:nvSpPr>
        <p:spPr/>
        <p:txBody>
          <a:bodyPr/>
          <a:p>
            <a:r>
              <a:rPr dirty="0" lang="en-US"/>
              <a:t/>
            </a:r>
            <a:endParaRPr dirty="0" lang="en-US"/>
          </a:p>
        </p:txBody>
      </p:sp>
      <p:sp>
        <p:nvSpPr>
          <p:cNvPr id="1048617" name="Slide Number Placeholder 3"/>
          <p:cNvSpPr>
            <a:spLocks noGrp="1"/>
          </p:cNvSpPr>
          <p:nvPr>
            <p:ph type="sldNum" sz="quarter" idx="10"/>
          </p:nvPr>
        </p:nvSpPr>
        <p:spPr/>
        <p:txBody>
          <a:bodyPr/>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sp>
        <p:nvSpPr>
          <p:cNvPr id="1048625" name="Slide Image Placeholder 1"/>
          <p:cNvSpPr>
            <a:spLocks noChangeAspect="1" noRot="1" noGrp="1"/>
          </p:cNvSpPr>
          <p:nvPr>
            <p:ph type="sldImg"/>
          </p:nvPr>
        </p:nvSpPr>
        <p:spPr/>
      </p:sp>
      <p:sp>
        <p:nvSpPr>
          <p:cNvPr id="1048626" name="Notes Placeholder 2"/>
          <p:cNvSpPr>
            <a:spLocks noGrp="1"/>
          </p:cNvSpPr>
          <p:nvPr>
            <p:ph type="body" idx="1"/>
          </p:nvPr>
        </p:nvSpPr>
        <p:spPr/>
        <p:txBody>
          <a:bodyPr/>
          <a:p>
            <a:r>
              <a:rPr dirty="0" lang="en-US"/>
              <a:t/>
            </a:r>
            <a:endParaRPr dirty="0" lang="en-US"/>
          </a:p>
        </p:txBody>
      </p:sp>
      <p:sp>
        <p:nvSpPr>
          <p:cNvPr id="1048627" name="Slide Number Placeholder 3"/>
          <p:cNvSpPr>
            <a:spLocks noGrp="1"/>
          </p:cNvSpPr>
          <p:nvPr>
            <p:ph type="sldNum" sz="quarter" idx="10"/>
          </p:nvPr>
        </p:nvSpPr>
        <p:spPr/>
        <p:txBody>
          <a:bodyPr/>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638" name="Slide Image Placeholder 1"/>
          <p:cNvSpPr>
            <a:spLocks noChangeAspect="1" noRot="1" noGrp="1"/>
          </p:cNvSpPr>
          <p:nvPr>
            <p:ph type="sldImg"/>
          </p:nvPr>
        </p:nvSpPr>
        <p:spPr/>
      </p:sp>
      <p:sp>
        <p:nvSpPr>
          <p:cNvPr id="1048639" name="Notes Placeholder 2"/>
          <p:cNvSpPr>
            <a:spLocks noGrp="1"/>
          </p:cNvSpPr>
          <p:nvPr>
            <p:ph type="body" idx="1"/>
          </p:nvPr>
        </p:nvSpPr>
        <p:spPr/>
        <p:txBody>
          <a:bodyPr/>
          <a:p>
            <a:r>
              <a:rPr dirty="0" lang="en-US"/>
              <a:t/>
            </a:r>
            <a:endParaRPr dirty="0" lang="en-US"/>
          </a:p>
        </p:txBody>
      </p:sp>
      <p:sp>
        <p:nvSpPr>
          <p:cNvPr id="1048640" name="Slide Number Placeholder 3"/>
          <p:cNvSpPr>
            <a:spLocks noGrp="1"/>
          </p:cNvSpPr>
          <p:nvPr>
            <p:ph type="sldNum" sz="quarter" idx="10"/>
          </p:nvPr>
        </p:nvSpPr>
        <p:spPr/>
        <p:txBody>
          <a:bodyPr/>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sp>
        <p:nvSpPr>
          <p:cNvPr id="1048648" name="Slide Image Placeholder 1"/>
          <p:cNvSpPr>
            <a:spLocks noChangeAspect="1" noRot="1" noGrp="1"/>
          </p:cNvSpPr>
          <p:nvPr>
            <p:ph type="sldImg"/>
          </p:nvPr>
        </p:nvSpPr>
        <p:spPr/>
      </p:sp>
      <p:sp>
        <p:nvSpPr>
          <p:cNvPr id="1048649" name="Notes Placeholder 2"/>
          <p:cNvSpPr>
            <a:spLocks noGrp="1"/>
          </p:cNvSpPr>
          <p:nvPr>
            <p:ph type="body" idx="1"/>
          </p:nvPr>
        </p:nvSpPr>
        <p:spPr/>
        <p:txBody>
          <a:bodyPr/>
          <a:p>
            <a:r>
              <a:rPr dirty="0" lang="en-US"/>
              <a:t/>
            </a:r>
            <a:endParaRPr dirty="0" lang="en-US"/>
          </a:p>
        </p:txBody>
      </p:sp>
      <p:sp>
        <p:nvSpPr>
          <p:cNvPr id="1048650" name="Slide Number Placeholder 3"/>
          <p:cNvSpPr>
            <a:spLocks noGrp="1"/>
          </p:cNvSpPr>
          <p:nvPr>
            <p:ph type="sldNum" sz="quarter" idx="10"/>
          </p:nvPr>
        </p:nvSpPr>
        <p:spPr/>
        <p:txBody>
          <a:bodyPr/>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sp>
        <p:nvSpPr>
          <p:cNvPr id="1048658" name="Slide Image Placeholder 1"/>
          <p:cNvSpPr>
            <a:spLocks noChangeAspect="1" noRot="1" noGrp="1"/>
          </p:cNvSpPr>
          <p:nvPr>
            <p:ph type="sldImg"/>
          </p:nvPr>
        </p:nvSpPr>
        <p:spPr/>
      </p:sp>
      <p:sp>
        <p:nvSpPr>
          <p:cNvPr id="1048659" name="Notes Placeholder 2"/>
          <p:cNvSpPr>
            <a:spLocks noGrp="1"/>
          </p:cNvSpPr>
          <p:nvPr>
            <p:ph type="body" idx="1"/>
          </p:nvPr>
        </p:nvSpPr>
        <p:spPr/>
        <p:txBody>
          <a:bodyPr/>
          <a:p>
            <a:r>
              <a:rPr dirty="0" lang="en-US"/>
              <a:t/>
            </a:r>
            <a:endParaRPr dirty="0" lang="en-US"/>
          </a:p>
        </p:txBody>
      </p:sp>
      <p:sp>
        <p:nvSpPr>
          <p:cNvPr id="1048660" name="Slide Number Placeholder 3"/>
          <p:cNvSpPr>
            <a:spLocks noGrp="1"/>
          </p:cNvSpPr>
          <p:nvPr>
            <p:ph type="sldNum" sz="quarter" idx="10"/>
          </p:nvPr>
        </p:nvSpPr>
        <p:spPr/>
        <p:txBody>
          <a:bodyPr/>
          <a:p>
            <a:fld id="{F7021451-1387-4CA6-816F-3879F97B5CBC}" type="slidenum">
              <a:rPr lang="en-US"/>
              <a:t>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38"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3" name=""/>
        <p:cNvGrpSpPr/>
        <p:nvPr/>
      </p:nvGrpSpPr>
      <p:grpSpPr>
        <a:xfrm>
          <a:off x="0" y="0"/>
          <a:ext cx="0" cy="0"/>
          <a:chOff x="0" y="0"/>
          <a:chExt cx="0" cy="0"/>
        </a:xfrm>
      </p:grpSpPr>
      <p:pic>
        <p:nvPicPr>
          <p:cNvPr id="2097152"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0"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sldLayoutIdLst>
    <p:sldLayoutId id="2147483652" r:id="rId1"/>
    <p:sldLayoutId id="2147483653" r:id="rId2"/>
  </p:sldLayoutIdLst>
  <p:hf dt="0" ftr="0" hdr="0" sldNum="0"/>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 Id="rId12" Type="http://schemas.openxmlformats.org/officeDocument/2006/relationships/slideLayout" Target="../slideLayouts/slideLayout2.xml"/><Relationship Id="rId13"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slideLayout" Target="../slideLayouts/slideLayout2.xml"/><Relationship Id="rId9"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slideLayout" Target="../slideLayouts/slideLayout2.xml"/><Relationship Id="rId7"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slideLayout" Target="../slideLayouts/slideLayout2.xml"/><Relationship Id="rId10"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slideLayout" Target="../slideLayouts/slideLayout2.xml"/><Relationship Id="rId6"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slideLayout" Target="../slideLayouts/slideLayout2.xml"/><Relationship Id="rId10"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2.xm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pic>
        <p:nvPicPr>
          <p:cNvPr id="2097200" name=""/>
          <p:cNvPicPr>
            <a:picLocks/>
          </p:cNvPicPr>
          <p:nvPr/>
        </p:nvPicPr>
        <p:blipFill>
          <a:blip xmlns:r="http://schemas.openxmlformats.org/officeDocument/2006/relationships" r:embed="rId1"/>
          <a:stretch>
            <a:fillRect/>
          </a:stretch>
        </p:blipFill>
        <p:spPr>
          <a:xfrm rot="0">
            <a:off x="0" y="0"/>
            <a:ext cx="14614046" cy="8232340"/>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pic>
        <p:nvPicPr>
          <p:cNvPr id="2097201" name=""/>
          <p:cNvPicPr>
            <a:picLocks/>
          </p:cNvPicPr>
          <p:nvPr/>
        </p:nvPicPr>
        <p:blipFill>
          <a:blip xmlns:r="http://schemas.openxmlformats.org/officeDocument/2006/relationships" r:embed="rId1"/>
          <a:stretch>
            <a:fillRect/>
          </a:stretch>
        </p:blipFill>
        <p:spPr>
          <a:xfrm rot="0">
            <a:off x="1835701" y="1028105"/>
            <a:ext cx="10958998" cy="6173390"/>
          </a:xfrm>
          <a:prstGeom prst="rec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4" name=""/>
        <p:cNvGrpSpPr/>
        <p:nvPr/>
      </p:nvGrpSpPr>
      <p:grpSpPr>
        <a:xfrm>
          <a:off x="0" y="0"/>
          <a:ext cx="0" cy="0"/>
          <a:chOff x="0" y="0"/>
          <a:chExt cx="0" cy="0"/>
        </a:xfrm>
      </p:grpSpPr>
      <p:pic>
        <p:nvPicPr>
          <p:cNvPr id="2097153" name="Image 0" descr="preencoded.png"/>
          <p:cNvPicPr>
            <a:picLocks noChangeAspect="1"/>
          </p:cNvPicPr>
          <p:nvPr/>
        </p:nvPicPr>
        <p:blipFill>
          <a:blip xmlns:r="http://schemas.openxmlformats.org/officeDocument/2006/relationships" r:embed="rId1"/>
          <a:stretch>
            <a:fillRect/>
          </a:stretch>
        </p:blipFill>
        <p:spPr>
          <a:xfrm>
            <a:off x="0" y="0"/>
            <a:ext cx="14630400" cy="8238744"/>
          </a:xfrm>
          <a:prstGeom prst="rect"/>
        </p:spPr>
      </p:pic>
      <p:pic>
        <p:nvPicPr>
          <p:cNvPr id="2097154" name="Image 1" descr="preencoded.png"/>
          <p:cNvPicPr>
            <a:picLocks noChangeAspect="1"/>
          </p:cNvPicPr>
          <p:nvPr/>
        </p:nvPicPr>
        <p:blipFill>
          <a:blip xmlns:r="http://schemas.openxmlformats.org/officeDocument/2006/relationships" r:embed="rId2"/>
          <a:stretch>
            <a:fillRect/>
          </a:stretch>
        </p:blipFill>
        <p:spPr>
          <a:xfrm>
            <a:off x="0" y="0"/>
            <a:ext cx="14630400" cy="8238744"/>
          </a:xfrm>
          <a:prstGeom prst="rect"/>
        </p:spPr>
      </p:pic>
      <p:sp>
        <p:nvSpPr>
          <p:cNvPr id="1048576" name="Text 0"/>
          <p:cNvSpPr/>
          <p:nvPr/>
        </p:nvSpPr>
        <p:spPr>
          <a:xfrm>
            <a:off x="685800" y="2587752"/>
            <a:ext cx="13267944" cy="1682496"/>
          </a:xfrm>
          <a:prstGeom prst="rect"/>
          <a:noFill/>
        </p:spPr>
        <p:txBody>
          <a:bodyPr anchor="ctr" bIns="0" lIns="0" rIns="0" rtlCol="0" tIns="0" wrap="square"/>
          <a:p>
            <a:pPr algn="l" indent="0" marL="0">
              <a:lnSpc>
                <a:spcPts val="6620"/>
              </a:lnSpc>
              <a:buNone/>
            </a:pPr>
            <a:r>
              <a:rPr dirty="0" sz="5290" lang="en-US">
                <a:solidFill>
                  <a:srgbClr val="00687C"/>
                </a:solidFill>
                <a:latin typeface="思源黑体-思源黑体-Bold" pitchFamily="34" charset="0"/>
                <a:ea typeface="思源黑体-思源黑体-Bold" pitchFamily="34" charset="-122"/>
                <a:cs typeface="思源黑体-思源黑体-Bold" pitchFamily="34" charset="-120"/>
              </a:rPr>
              <a:t>FitFlex: Your Personalized Fitness Journey</a:t>
            </a:r>
            <a:endParaRPr dirty="0" sz="5290" lang="en-US"/>
          </a:p>
        </p:txBody>
      </p:sp>
      <p:sp>
        <p:nvSpPr>
          <p:cNvPr id="1048577" name="Text 1"/>
          <p:cNvSpPr/>
          <p:nvPr/>
        </p:nvSpPr>
        <p:spPr>
          <a:xfrm>
            <a:off x="685800" y="4489704"/>
            <a:ext cx="13267944" cy="941832"/>
          </a:xfrm>
          <a:prstGeom prst="rect"/>
          <a:noFill/>
        </p:spPr>
        <p:txBody>
          <a:bodyPr anchor="ctr" bIns="0" lIns="0" rIns="0" rtlCol="0" tIns="0" wrap="square"/>
          <a:p>
            <a:pPr algn="l" indent="0" marL="0">
              <a:lnSpc>
                <a:spcPts val="2450"/>
              </a:lnSpc>
              <a:buNone/>
            </a:pPr>
            <a:r>
              <a:rPr dirty="0" sz="1530" lang="en-US">
                <a:solidFill>
                  <a:srgbClr val="292D2E"/>
                </a:solidFill>
                <a:latin typeface="思源黑体-思源黑体-Medium" pitchFamily="34" charset="0"/>
                <a:ea typeface="思源黑体-思源黑体-Medium" pitchFamily="34" charset="-122"/>
                <a:cs typeface="思源黑体-思源黑体-Medium" pitchFamily="34" charset="-120"/>
              </a:rPr>
              <a:t>FitFlex is an innovative fitness application designed to tailor your workout experience. With personalized fitness plans, nutrition tracking, progress monitoring, and community support, FitFlex aims to help users efficiently reach their fitness goals. Whether you're an experienced athlete or just starting your journey, FitFlex adapts to your needs and empowers you to stay motivated along the way.</a:t>
            </a:r>
            <a:endParaRPr dirty="0" sz="1530"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7" name=""/>
        <p:cNvGrpSpPr/>
        <p:nvPr/>
      </p:nvGrpSpPr>
      <p:grpSpPr>
        <a:xfrm>
          <a:off x="0" y="0"/>
          <a:ext cx="0" cy="0"/>
          <a:chOff x="0" y="0"/>
          <a:chExt cx="0" cy="0"/>
        </a:xfrm>
      </p:grpSpPr>
      <p:pic>
        <p:nvPicPr>
          <p:cNvPr id="2097155" name="Image 0" descr="preencoded.png"/>
          <p:cNvPicPr>
            <a:picLocks noChangeAspect="1"/>
          </p:cNvPicPr>
          <p:nvPr/>
        </p:nvPicPr>
        <p:blipFill>
          <a:blip xmlns:r="http://schemas.openxmlformats.org/officeDocument/2006/relationships" r:embed="rId1"/>
          <a:stretch>
            <a:fillRect/>
          </a:stretch>
        </p:blipFill>
        <p:spPr>
          <a:xfrm>
            <a:off x="0" y="0"/>
            <a:ext cx="14630400" cy="8238744"/>
          </a:xfrm>
          <a:prstGeom prst="rect"/>
        </p:spPr>
      </p:pic>
      <p:pic>
        <p:nvPicPr>
          <p:cNvPr id="2097156" name="Image 1" descr="preencoded.png"/>
          <p:cNvPicPr>
            <a:picLocks noChangeAspect="1"/>
          </p:cNvPicPr>
          <p:nvPr/>
        </p:nvPicPr>
        <p:blipFill>
          <a:blip xmlns:r="http://schemas.openxmlformats.org/officeDocument/2006/relationships" r:embed="rId2"/>
          <a:stretch>
            <a:fillRect/>
          </a:stretch>
        </p:blipFill>
        <p:spPr>
          <a:xfrm>
            <a:off x="0" y="0"/>
            <a:ext cx="14630400" cy="8238744"/>
          </a:xfrm>
          <a:prstGeom prst="rect"/>
        </p:spPr>
      </p:pic>
      <p:pic>
        <p:nvPicPr>
          <p:cNvPr id="2097157" name="Image 2" descr="preencoded.png"/>
          <p:cNvPicPr>
            <a:picLocks noChangeAspect="1"/>
          </p:cNvPicPr>
          <p:nvPr/>
        </p:nvPicPr>
        <p:blipFill>
          <a:blip xmlns:r="http://schemas.openxmlformats.org/officeDocument/2006/relationships" r:embed="rId3"/>
          <a:stretch>
            <a:fillRect/>
          </a:stretch>
        </p:blipFill>
        <p:spPr>
          <a:xfrm>
            <a:off x="685800" y="3621024"/>
            <a:ext cx="4297680" cy="2459736"/>
          </a:xfrm>
          <a:prstGeom prst="rect"/>
        </p:spPr>
      </p:pic>
      <p:pic>
        <p:nvPicPr>
          <p:cNvPr id="2097158" name="Image 3" descr="preencoded.png"/>
          <p:cNvPicPr>
            <a:picLocks noChangeAspect="1"/>
          </p:cNvPicPr>
          <p:nvPr/>
        </p:nvPicPr>
        <p:blipFill>
          <a:blip xmlns:r="http://schemas.openxmlformats.org/officeDocument/2006/relationships" r:embed="rId4"/>
          <a:stretch>
            <a:fillRect/>
          </a:stretch>
        </p:blipFill>
        <p:spPr>
          <a:xfrm>
            <a:off x="5175504" y="3621024"/>
            <a:ext cx="4297680" cy="2459736"/>
          </a:xfrm>
          <a:prstGeom prst="rect"/>
        </p:spPr>
      </p:pic>
      <p:pic>
        <p:nvPicPr>
          <p:cNvPr id="2097159" name="Image 4" descr="preencoded.png"/>
          <p:cNvPicPr>
            <a:picLocks noChangeAspect="1"/>
          </p:cNvPicPr>
          <p:nvPr/>
        </p:nvPicPr>
        <p:blipFill>
          <a:blip xmlns:r="http://schemas.openxmlformats.org/officeDocument/2006/relationships" r:embed="rId5"/>
          <a:stretch>
            <a:fillRect/>
          </a:stretch>
        </p:blipFill>
        <p:spPr>
          <a:xfrm>
            <a:off x="9656064" y="3621024"/>
            <a:ext cx="4297680" cy="2459736"/>
          </a:xfrm>
          <a:prstGeom prst="rect"/>
        </p:spPr>
      </p:pic>
      <p:pic>
        <p:nvPicPr>
          <p:cNvPr id="2097160" name="Image 5" descr="preencoded.png"/>
          <p:cNvPicPr>
            <a:picLocks noChangeAspect="1"/>
          </p:cNvPicPr>
          <p:nvPr/>
        </p:nvPicPr>
        <p:blipFill>
          <a:blip xmlns:r="http://schemas.openxmlformats.org/officeDocument/2006/relationships" r:embed="rId6"/>
          <a:stretch>
            <a:fillRect/>
          </a:stretch>
        </p:blipFill>
        <p:spPr>
          <a:xfrm>
            <a:off x="713232" y="4233672"/>
            <a:ext cx="4233672" cy="1810512"/>
          </a:xfrm>
          <a:prstGeom prst="rect"/>
        </p:spPr>
      </p:pic>
      <p:pic>
        <p:nvPicPr>
          <p:cNvPr id="2097161" name="Image 6" descr="preencoded.png"/>
          <p:cNvPicPr>
            <a:picLocks noChangeAspect="1"/>
          </p:cNvPicPr>
          <p:nvPr/>
        </p:nvPicPr>
        <p:blipFill>
          <a:blip xmlns:r="http://schemas.openxmlformats.org/officeDocument/2006/relationships" r:embed="rId7"/>
          <a:stretch>
            <a:fillRect/>
          </a:stretch>
        </p:blipFill>
        <p:spPr>
          <a:xfrm>
            <a:off x="5202936" y="4233672"/>
            <a:ext cx="4233672" cy="1810512"/>
          </a:xfrm>
          <a:prstGeom prst="rect"/>
        </p:spPr>
      </p:pic>
      <p:pic>
        <p:nvPicPr>
          <p:cNvPr id="2097162" name="Image 7" descr="preencoded.png"/>
          <p:cNvPicPr>
            <a:picLocks noChangeAspect="1"/>
          </p:cNvPicPr>
          <p:nvPr/>
        </p:nvPicPr>
        <p:blipFill>
          <a:blip xmlns:r="http://schemas.openxmlformats.org/officeDocument/2006/relationships" r:embed="rId8"/>
          <a:stretch>
            <a:fillRect/>
          </a:stretch>
        </p:blipFill>
        <p:spPr>
          <a:xfrm>
            <a:off x="9692640" y="4233672"/>
            <a:ext cx="4233672" cy="1810512"/>
          </a:xfrm>
          <a:prstGeom prst="rect"/>
        </p:spPr>
      </p:pic>
      <p:pic>
        <p:nvPicPr>
          <p:cNvPr id="2097163" name="Image 8" descr="preencoded.png"/>
          <p:cNvPicPr>
            <a:picLocks noChangeAspect="1"/>
          </p:cNvPicPr>
          <p:nvPr/>
        </p:nvPicPr>
        <p:blipFill>
          <a:blip xmlns:r="http://schemas.openxmlformats.org/officeDocument/2006/relationships" r:embed="rId9"/>
          <a:stretch>
            <a:fillRect/>
          </a:stretch>
        </p:blipFill>
        <p:spPr>
          <a:xfrm>
            <a:off x="704088" y="3639312"/>
            <a:ext cx="4270248" cy="621792"/>
          </a:xfrm>
          <a:prstGeom prst="rect"/>
        </p:spPr>
      </p:pic>
      <p:pic>
        <p:nvPicPr>
          <p:cNvPr id="2097164" name="Image 9" descr="preencoded.png"/>
          <p:cNvPicPr>
            <a:picLocks noChangeAspect="1"/>
          </p:cNvPicPr>
          <p:nvPr/>
        </p:nvPicPr>
        <p:blipFill>
          <a:blip xmlns:r="http://schemas.openxmlformats.org/officeDocument/2006/relationships" r:embed="rId10"/>
          <a:stretch>
            <a:fillRect/>
          </a:stretch>
        </p:blipFill>
        <p:spPr>
          <a:xfrm>
            <a:off x="5184648" y="3639312"/>
            <a:ext cx="4270248" cy="621792"/>
          </a:xfrm>
          <a:prstGeom prst="rect"/>
        </p:spPr>
      </p:pic>
      <p:pic>
        <p:nvPicPr>
          <p:cNvPr id="2097165" name="Image 10" descr="preencoded.png"/>
          <p:cNvPicPr>
            <a:picLocks noChangeAspect="1"/>
          </p:cNvPicPr>
          <p:nvPr/>
        </p:nvPicPr>
        <p:blipFill>
          <a:blip xmlns:r="http://schemas.openxmlformats.org/officeDocument/2006/relationships" r:embed="rId11"/>
          <a:stretch>
            <a:fillRect/>
          </a:stretch>
        </p:blipFill>
        <p:spPr>
          <a:xfrm>
            <a:off x="9674352" y="3639312"/>
            <a:ext cx="4270248" cy="621792"/>
          </a:xfrm>
          <a:prstGeom prst="rect"/>
        </p:spPr>
      </p:pic>
      <p:sp>
        <p:nvSpPr>
          <p:cNvPr id="1048581" name="Text 0"/>
          <p:cNvSpPr/>
          <p:nvPr/>
        </p:nvSpPr>
        <p:spPr>
          <a:xfrm>
            <a:off x="685800" y="1947672"/>
            <a:ext cx="13267944" cy="612648"/>
          </a:xfrm>
          <a:prstGeom prst="rect"/>
          <a:noFill/>
        </p:spPr>
        <p:txBody>
          <a:bodyPr anchor="ctr" bIns="0" lIns="0" rIns="0" rtlCol="0" tIns="0" wrap="none"/>
          <a:p>
            <a:pPr algn="l" indent="0" marL="0">
              <a:lnSpc>
                <a:spcPts val="4800"/>
              </a:lnSpc>
              <a:buNone/>
            </a:pPr>
            <a:r>
              <a:rPr dirty="0" sz="3840" lang="en-US">
                <a:solidFill>
                  <a:srgbClr val="00687C"/>
                </a:solidFill>
                <a:latin typeface="思源黑体-思源黑体-Bold" pitchFamily="34" charset="0"/>
                <a:ea typeface="思源黑体-思源黑体-Bold" pitchFamily="34" charset="-122"/>
                <a:cs typeface="思源黑体-思源黑体-Bold" pitchFamily="34" charset="-120"/>
              </a:rPr>
              <a:t>Personalized Workout Plans</a:t>
            </a:r>
            <a:endParaRPr dirty="0" sz="3840" lang="en-US"/>
          </a:p>
        </p:txBody>
      </p:sp>
      <p:sp>
        <p:nvSpPr>
          <p:cNvPr id="1048582" name="Text 1"/>
          <p:cNvSpPr/>
          <p:nvPr/>
        </p:nvSpPr>
        <p:spPr>
          <a:xfrm>
            <a:off x="685800" y="2779776"/>
            <a:ext cx="13267944" cy="630936"/>
          </a:xfrm>
          <a:prstGeom prst="rect"/>
          <a:noFill/>
        </p:spPr>
        <p:txBody>
          <a:bodyPr anchor="ctr" bIns="0" lIns="0" rIns="0" rtlCol="0" tIns="0" wrap="square"/>
          <a:p>
            <a:pPr algn="l" indent="0" marL="0">
              <a:lnSpc>
                <a:spcPts val="2450"/>
              </a:lnSpc>
              <a:buNone/>
            </a:pPr>
            <a:r>
              <a:rPr dirty="0" sz="1530" lang="en-US">
                <a:solidFill>
                  <a:srgbClr val="292D2E"/>
                </a:solidFill>
                <a:latin typeface="思源黑体-思源黑体-Medium" pitchFamily="34" charset="0"/>
                <a:ea typeface="思源黑体-思源黑体-Medium" pitchFamily="34" charset="-122"/>
                <a:cs typeface="思源黑体-思源黑体-Medium" pitchFamily="34" charset="-120"/>
              </a:rPr>
              <a:t>FitFlex aims to enhance the workout experience by offering tailored programs, a variety of activities, and adaptive adjustments to keep users motivated and progressing toward their fitness goals.</a:t>
            </a:r>
            <a:endParaRPr dirty="0" sz="1530" lang="en-US"/>
          </a:p>
        </p:txBody>
      </p:sp>
      <p:sp>
        <p:nvSpPr>
          <p:cNvPr id="1048583" name="Text 2"/>
          <p:cNvSpPr/>
          <p:nvPr/>
        </p:nvSpPr>
        <p:spPr>
          <a:xfrm>
            <a:off x="914400" y="4434840"/>
            <a:ext cx="3849624" cy="310896"/>
          </a:xfrm>
          <a:prstGeom prst="rect"/>
          <a:noFill/>
        </p:spPr>
        <p:txBody>
          <a:bodyPr anchor="ctr" bIns="0" lIns="0" rIns="0" rtlCol="0" tIns="0" wrap="none"/>
          <a:p>
            <a:pPr algn="l" indent="0" marL="0">
              <a:lnSpc>
                <a:spcPts val="2400"/>
              </a:lnSpc>
              <a:buNone/>
            </a:pPr>
            <a:r>
              <a:rPr dirty="0" sz="1920" lang="en-US">
                <a:solidFill>
                  <a:srgbClr val="292D2E"/>
                </a:solidFill>
                <a:latin typeface="思源黑体-思源黑体-Bold" pitchFamily="34" charset="0"/>
                <a:ea typeface="思源黑体-思源黑体-Bold" pitchFamily="34" charset="-122"/>
                <a:cs typeface="思源黑体-思源黑体-Bold" pitchFamily="34" charset="-120"/>
              </a:rPr>
              <a:t>Tailored Programs</a:t>
            </a:r>
            <a:endParaRPr dirty="0" sz="1920" lang="en-US"/>
          </a:p>
        </p:txBody>
      </p:sp>
      <p:sp>
        <p:nvSpPr>
          <p:cNvPr id="1048584" name="Text 3"/>
          <p:cNvSpPr/>
          <p:nvPr/>
        </p:nvSpPr>
        <p:spPr>
          <a:xfrm>
            <a:off x="2761488" y="3767328"/>
            <a:ext cx="146304" cy="365760"/>
          </a:xfrm>
          <a:prstGeom prst="rect"/>
          <a:noFill/>
        </p:spPr>
        <p:txBody>
          <a:bodyPr anchor="ctr" bIns="0" lIns="0" rIns="0" rtlCol="0" tIns="0" wrap="none"/>
          <a:p>
            <a:pPr algn="l" indent="0" marL="0">
              <a:lnSpc>
                <a:spcPts val="2300"/>
              </a:lnSpc>
              <a:buNone/>
            </a:pPr>
            <a:r>
              <a:rPr dirty="0" sz="1920" lang="en-US">
                <a:solidFill>
                  <a:srgbClr val="3D3D3D"/>
                </a:solidFill>
                <a:latin typeface="思源黑体-思源黑体-Medium" pitchFamily="34" charset="0"/>
                <a:ea typeface="思源黑体-思源黑体-Medium" pitchFamily="34" charset="-122"/>
                <a:cs typeface="思源黑体-思源黑体-Medium" pitchFamily="34" charset="-120"/>
              </a:rPr>
              <a:t>1</a:t>
            </a:r>
            <a:endParaRPr dirty="0" sz="1920" lang="en-US"/>
          </a:p>
        </p:txBody>
      </p:sp>
      <p:sp>
        <p:nvSpPr>
          <p:cNvPr id="1048585" name="Text 4"/>
          <p:cNvSpPr/>
          <p:nvPr/>
        </p:nvSpPr>
        <p:spPr>
          <a:xfrm>
            <a:off x="914400" y="4910328"/>
            <a:ext cx="3849624" cy="941832"/>
          </a:xfrm>
          <a:prstGeom prst="rect"/>
          <a:noFill/>
        </p:spPr>
        <p:txBody>
          <a:bodyPr anchor="ctr" bIns="0" lIns="0" rIns="0" rtlCol="0" tIns="0" wrap="square"/>
          <a:p>
            <a:pPr algn="l" indent="0" marL="0">
              <a:lnSpc>
                <a:spcPts val="2450"/>
              </a:lnSpc>
              <a:buNone/>
            </a:pPr>
            <a:r>
              <a:rPr dirty="0" sz="1530" lang="en-US">
                <a:solidFill>
                  <a:srgbClr val="292D2E"/>
                </a:solidFill>
                <a:latin typeface="思源黑体-思源黑体-Medium" pitchFamily="34" charset="0"/>
                <a:ea typeface="思源黑体-思源黑体-Medium" pitchFamily="34" charset="-122"/>
                <a:cs typeface="思源黑体-思源黑体-Medium" pitchFamily="34" charset="-120"/>
              </a:rPr>
              <a:t>FitFlex creates customized workout routines based on individual fitness levels, preferences, and goals.</a:t>
            </a:r>
            <a:endParaRPr dirty="0" sz="1530" lang="en-US"/>
          </a:p>
        </p:txBody>
      </p:sp>
      <p:sp>
        <p:nvSpPr>
          <p:cNvPr id="1048586" name="Text 5"/>
          <p:cNvSpPr/>
          <p:nvPr/>
        </p:nvSpPr>
        <p:spPr>
          <a:xfrm>
            <a:off x="5394960" y="4434840"/>
            <a:ext cx="3849624" cy="310896"/>
          </a:xfrm>
          <a:prstGeom prst="rect"/>
          <a:noFill/>
        </p:spPr>
        <p:txBody>
          <a:bodyPr anchor="ctr" bIns="0" lIns="0" rIns="0" rtlCol="0" tIns="0" wrap="none"/>
          <a:p>
            <a:pPr algn="l" indent="0" marL="0">
              <a:lnSpc>
                <a:spcPts val="2400"/>
              </a:lnSpc>
              <a:buNone/>
            </a:pPr>
            <a:r>
              <a:rPr dirty="0" sz="1920" lang="en-US">
                <a:solidFill>
                  <a:srgbClr val="292D2E"/>
                </a:solidFill>
                <a:latin typeface="思源黑体-思源黑体-Bold" pitchFamily="34" charset="0"/>
                <a:ea typeface="思源黑体-思源黑体-Bold" pitchFamily="34" charset="-122"/>
                <a:cs typeface="思源黑体-思源黑体-Bold" pitchFamily="34" charset="-120"/>
              </a:rPr>
              <a:t>Variety of Activities</a:t>
            </a:r>
            <a:endParaRPr dirty="0" sz="1920" lang="en-US"/>
          </a:p>
        </p:txBody>
      </p:sp>
      <p:sp>
        <p:nvSpPr>
          <p:cNvPr id="1048587" name="Text 6"/>
          <p:cNvSpPr/>
          <p:nvPr/>
        </p:nvSpPr>
        <p:spPr>
          <a:xfrm>
            <a:off x="5394960" y="4910328"/>
            <a:ext cx="3849624" cy="941832"/>
          </a:xfrm>
          <a:prstGeom prst="rect"/>
          <a:noFill/>
        </p:spPr>
        <p:txBody>
          <a:bodyPr anchor="ctr" bIns="0" lIns="0" rIns="0" rtlCol="0" tIns="0" wrap="square"/>
          <a:p>
            <a:pPr algn="l" indent="0" marL="0">
              <a:lnSpc>
                <a:spcPts val="2450"/>
              </a:lnSpc>
              <a:buNone/>
            </a:pPr>
            <a:r>
              <a:rPr dirty="0" sz="1530" lang="en-US">
                <a:solidFill>
                  <a:srgbClr val="292D2E"/>
                </a:solidFill>
                <a:latin typeface="思源黑体-思源黑体-Medium" pitchFamily="34" charset="0"/>
                <a:ea typeface="思源黑体-思源黑体-Medium" pitchFamily="34" charset="-122"/>
                <a:cs typeface="思源黑体-思源黑体-Medium" pitchFamily="34" charset="-120"/>
              </a:rPr>
              <a:t>The app offers a wide range of exercises, including strength training, cardio, yoga, and more.</a:t>
            </a:r>
            <a:endParaRPr dirty="0" sz="1530" lang="en-US"/>
          </a:p>
        </p:txBody>
      </p:sp>
      <p:sp>
        <p:nvSpPr>
          <p:cNvPr id="1048588" name="Text 7"/>
          <p:cNvSpPr/>
          <p:nvPr/>
        </p:nvSpPr>
        <p:spPr>
          <a:xfrm>
            <a:off x="7251192" y="3767328"/>
            <a:ext cx="146304" cy="365760"/>
          </a:xfrm>
          <a:prstGeom prst="rect"/>
          <a:noFill/>
        </p:spPr>
        <p:txBody>
          <a:bodyPr anchor="ctr" bIns="0" lIns="0" rIns="0" rtlCol="0" tIns="0" wrap="none"/>
          <a:p>
            <a:pPr algn="l" indent="0" marL="0">
              <a:lnSpc>
                <a:spcPts val="2300"/>
              </a:lnSpc>
              <a:buNone/>
            </a:pPr>
            <a:r>
              <a:rPr dirty="0" sz="1920" lang="en-US">
                <a:solidFill>
                  <a:srgbClr val="3D3D3D"/>
                </a:solidFill>
                <a:latin typeface="思源黑体-思源黑体-Medium" pitchFamily="34" charset="0"/>
                <a:ea typeface="思源黑体-思源黑体-Medium" pitchFamily="34" charset="-122"/>
                <a:cs typeface="思源黑体-思源黑体-Medium" pitchFamily="34" charset="-120"/>
              </a:rPr>
              <a:t>2</a:t>
            </a:r>
            <a:endParaRPr dirty="0" sz="1920" lang="en-US"/>
          </a:p>
        </p:txBody>
      </p:sp>
      <p:sp>
        <p:nvSpPr>
          <p:cNvPr id="1048589" name="Text 8"/>
          <p:cNvSpPr/>
          <p:nvPr/>
        </p:nvSpPr>
        <p:spPr>
          <a:xfrm>
            <a:off x="9884664" y="4434840"/>
            <a:ext cx="3849624" cy="310896"/>
          </a:xfrm>
          <a:prstGeom prst="rect"/>
          <a:noFill/>
        </p:spPr>
        <p:txBody>
          <a:bodyPr anchor="ctr" bIns="0" lIns="0" rIns="0" rtlCol="0" tIns="0" wrap="none"/>
          <a:p>
            <a:pPr algn="l" indent="0" marL="0">
              <a:lnSpc>
                <a:spcPts val="2400"/>
              </a:lnSpc>
              <a:buNone/>
            </a:pPr>
            <a:r>
              <a:rPr dirty="0" sz="1920" lang="en-US">
                <a:solidFill>
                  <a:srgbClr val="292D2E"/>
                </a:solidFill>
                <a:latin typeface="思源黑体-思源黑体-Bold" pitchFamily="34" charset="0"/>
                <a:ea typeface="思源黑体-思源黑体-Bold" pitchFamily="34" charset="-122"/>
                <a:cs typeface="思源黑体-思源黑体-Bold" pitchFamily="34" charset="-120"/>
              </a:rPr>
              <a:t>Adaptive Adjustments</a:t>
            </a:r>
            <a:endParaRPr dirty="0" sz="1920" lang="en-US"/>
          </a:p>
        </p:txBody>
      </p:sp>
      <p:sp>
        <p:nvSpPr>
          <p:cNvPr id="1048590" name="Text 9"/>
          <p:cNvSpPr/>
          <p:nvPr/>
        </p:nvSpPr>
        <p:spPr>
          <a:xfrm>
            <a:off x="9884664" y="4910328"/>
            <a:ext cx="3849624" cy="941832"/>
          </a:xfrm>
          <a:prstGeom prst="rect"/>
          <a:noFill/>
        </p:spPr>
        <p:txBody>
          <a:bodyPr anchor="ctr" bIns="0" lIns="0" rIns="0" rtlCol="0" tIns="0" wrap="square"/>
          <a:p>
            <a:pPr algn="l" indent="0" marL="0">
              <a:lnSpc>
                <a:spcPts val="2450"/>
              </a:lnSpc>
              <a:buNone/>
            </a:pPr>
            <a:r>
              <a:rPr dirty="0" sz="1530" lang="en-US">
                <a:solidFill>
                  <a:srgbClr val="292D2E"/>
                </a:solidFill>
                <a:latin typeface="思源黑体-思源黑体-Medium" pitchFamily="34" charset="0"/>
                <a:ea typeface="思源黑体-思源黑体-Medium" pitchFamily="34" charset="-122"/>
                <a:cs typeface="思源黑体-思源黑体-Medium" pitchFamily="34" charset="-120"/>
              </a:rPr>
              <a:t>As users progress, FitFlex adapts their plans to ensure continuous improvement and prevent plateaus.</a:t>
            </a:r>
            <a:endParaRPr dirty="0" sz="1530" lang="en-US"/>
          </a:p>
        </p:txBody>
      </p:sp>
      <p:sp>
        <p:nvSpPr>
          <p:cNvPr id="1048591" name="Text 10"/>
          <p:cNvSpPr/>
          <p:nvPr/>
        </p:nvSpPr>
        <p:spPr>
          <a:xfrm>
            <a:off x="11740896" y="3767328"/>
            <a:ext cx="146304" cy="365760"/>
          </a:xfrm>
          <a:prstGeom prst="rect"/>
          <a:noFill/>
        </p:spPr>
        <p:txBody>
          <a:bodyPr anchor="ctr" bIns="0" lIns="0" rIns="0" rtlCol="0" tIns="0" wrap="none"/>
          <a:p>
            <a:pPr algn="l" indent="0" marL="0">
              <a:lnSpc>
                <a:spcPts val="2300"/>
              </a:lnSpc>
              <a:buNone/>
            </a:pPr>
            <a:r>
              <a:rPr dirty="0" sz="1920" lang="en-US">
                <a:solidFill>
                  <a:srgbClr val="3D3D3D"/>
                </a:solidFill>
                <a:latin typeface="思源黑体-思源黑体-Medium" pitchFamily="34" charset="0"/>
                <a:ea typeface="思源黑体-思源黑体-Medium" pitchFamily="34" charset="-122"/>
                <a:cs typeface="思源黑体-思源黑体-Medium" pitchFamily="34" charset="-120"/>
              </a:rPr>
              <a:t>3</a:t>
            </a:r>
            <a:endParaRPr dirty="0" sz="1920"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20" name=""/>
        <p:cNvGrpSpPr/>
        <p:nvPr/>
      </p:nvGrpSpPr>
      <p:grpSpPr>
        <a:xfrm>
          <a:off x="0" y="0"/>
          <a:ext cx="0" cy="0"/>
          <a:chOff x="0" y="0"/>
          <a:chExt cx="0" cy="0"/>
        </a:xfrm>
      </p:grpSpPr>
      <p:pic>
        <p:nvPicPr>
          <p:cNvPr id="2097166" name="Image 0" descr="preencoded.png"/>
          <p:cNvPicPr>
            <a:picLocks noChangeAspect="1"/>
          </p:cNvPicPr>
          <p:nvPr/>
        </p:nvPicPr>
        <p:blipFill>
          <a:blip xmlns:r="http://schemas.openxmlformats.org/officeDocument/2006/relationships" r:embed="rId1"/>
          <a:stretch>
            <a:fillRect/>
          </a:stretch>
        </p:blipFill>
        <p:spPr>
          <a:xfrm>
            <a:off x="0" y="0"/>
            <a:ext cx="14630400" cy="8238744"/>
          </a:xfrm>
          <a:prstGeom prst="rect"/>
        </p:spPr>
      </p:pic>
      <p:pic>
        <p:nvPicPr>
          <p:cNvPr id="2097167" name="Image 1" descr="preencoded.png"/>
          <p:cNvPicPr>
            <a:picLocks noChangeAspect="1"/>
          </p:cNvPicPr>
          <p:nvPr/>
        </p:nvPicPr>
        <p:blipFill>
          <a:blip xmlns:r="http://schemas.openxmlformats.org/officeDocument/2006/relationships" r:embed="rId2"/>
          <a:stretch>
            <a:fillRect/>
          </a:stretch>
        </p:blipFill>
        <p:spPr>
          <a:xfrm>
            <a:off x="5001768" y="2212848"/>
            <a:ext cx="4645152" cy="4645152"/>
          </a:xfrm>
          <a:prstGeom prst="rect"/>
        </p:spPr>
      </p:pic>
      <p:pic>
        <p:nvPicPr>
          <p:cNvPr id="2097168" name="Image 2" descr="preencoded.png"/>
          <p:cNvPicPr>
            <a:picLocks noChangeAspect="1"/>
          </p:cNvPicPr>
          <p:nvPr/>
        </p:nvPicPr>
        <p:blipFill>
          <a:blip xmlns:r="http://schemas.openxmlformats.org/officeDocument/2006/relationships" r:embed="rId3"/>
          <a:stretch>
            <a:fillRect/>
          </a:stretch>
        </p:blipFill>
        <p:spPr>
          <a:xfrm>
            <a:off x="5001768" y="2212848"/>
            <a:ext cx="4645152" cy="4645152"/>
          </a:xfrm>
          <a:prstGeom prst="rect"/>
        </p:spPr>
      </p:pic>
      <p:pic>
        <p:nvPicPr>
          <p:cNvPr id="2097169" name="Image 3" descr="preencoded.png"/>
          <p:cNvPicPr>
            <a:picLocks noChangeAspect="1"/>
          </p:cNvPicPr>
          <p:nvPr/>
        </p:nvPicPr>
        <p:blipFill>
          <a:blip xmlns:r="http://schemas.openxmlformats.org/officeDocument/2006/relationships" r:embed="rId4"/>
          <a:stretch>
            <a:fillRect/>
          </a:stretch>
        </p:blipFill>
        <p:spPr>
          <a:xfrm>
            <a:off x="5001768" y="2212848"/>
            <a:ext cx="4645152" cy="4645152"/>
          </a:xfrm>
          <a:prstGeom prst="rect"/>
        </p:spPr>
      </p:pic>
      <p:pic>
        <p:nvPicPr>
          <p:cNvPr id="2097170" name="Image 4" descr="preencoded.png"/>
          <p:cNvPicPr>
            <a:picLocks noChangeAspect="1"/>
          </p:cNvPicPr>
          <p:nvPr/>
        </p:nvPicPr>
        <p:blipFill>
          <a:blip xmlns:r="http://schemas.openxmlformats.org/officeDocument/2006/relationships" r:embed="rId5"/>
          <a:stretch>
            <a:fillRect/>
          </a:stretch>
        </p:blipFill>
        <p:spPr>
          <a:xfrm>
            <a:off x="4599432" y="4050792"/>
            <a:ext cx="978408" cy="978408"/>
          </a:xfrm>
          <a:prstGeom prst="rect"/>
        </p:spPr>
      </p:pic>
      <p:pic>
        <p:nvPicPr>
          <p:cNvPr id="2097171" name="Image 5" descr="preencoded.png"/>
          <p:cNvPicPr>
            <a:picLocks noChangeAspect="1"/>
          </p:cNvPicPr>
          <p:nvPr/>
        </p:nvPicPr>
        <p:blipFill>
          <a:blip xmlns:r="http://schemas.openxmlformats.org/officeDocument/2006/relationships" r:embed="rId6"/>
          <a:stretch>
            <a:fillRect/>
          </a:stretch>
        </p:blipFill>
        <p:spPr>
          <a:xfrm>
            <a:off x="7946136" y="2112264"/>
            <a:ext cx="978408" cy="978408"/>
          </a:xfrm>
          <a:prstGeom prst="rect"/>
        </p:spPr>
      </p:pic>
      <p:pic>
        <p:nvPicPr>
          <p:cNvPr id="2097172" name="Image 6" descr="preencoded.png"/>
          <p:cNvPicPr>
            <a:picLocks noChangeAspect="1"/>
          </p:cNvPicPr>
          <p:nvPr/>
        </p:nvPicPr>
        <p:blipFill>
          <a:blip xmlns:r="http://schemas.openxmlformats.org/officeDocument/2006/relationships" r:embed="rId7"/>
          <a:stretch>
            <a:fillRect/>
          </a:stretch>
        </p:blipFill>
        <p:spPr>
          <a:xfrm>
            <a:off x="7946136" y="5980176"/>
            <a:ext cx="978408" cy="978408"/>
          </a:xfrm>
          <a:prstGeom prst="rect"/>
        </p:spPr>
      </p:pic>
      <p:sp>
        <p:nvSpPr>
          <p:cNvPr id="1048595" name="Text 0"/>
          <p:cNvSpPr/>
          <p:nvPr/>
        </p:nvSpPr>
        <p:spPr>
          <a:xfrm>
            <a:off x="685800" y="1380744"/>
            <a:ext cx="13267944" cy="612648"/>
          </a:xfrm>
          <a:prstGeom prst="rect"/>
          <a:noFill/>
        </p:spPr>
        <p:txBody>
          <a:bodyPr anchor="ctr" bIns="0" lIns="0" rIns="0" rtlCol="0" tIns="0" wrap="none"/>
          <a:p>
            <a:pPr algn="l" indent="0" marL="0">
              <a:lnSpc>
                <a:spcPts val="4800"/>
              </a:lnSpc>
              <a:buNone/>
            </a:pPr>
            <a:r>
              <a:rPr dirty="0" sz="3840" lang="en-US">
                <a:solidFill>
                  <a:srgbClr val="00687C"/>
                </a:solidFill>
                <a:latin typeface="思源黑体-思源黑体-Bold" pitchFamily="34" charset="0"/>
                <a:ea typeface="思源黑体-思源黑体-Bold" pitchFamily="34" charset="-122"/>
                <a:cs typeface="思源黑体-思源黑体-Bold" pitchFamily="34" charset="-120"/>
              </a:rPr>
              <a:t>Nutrition Tracking</a:t>
            </a:r>
            <a:endParaRPr dirty="0" sz="3840" lang="en-US"/>
          </a:p>
        </p:txBody>
      </p:sp>
      <p:sp>
        <p:nvSpPr>
          <p:cNvPr id="1048596" name="Text 1"/>
          <p:cNvSpPr/>
          <p:nvPr/>
        </p:nvSpPr>
        <p:spPr>
          <a:xfrm>
            <a:off x="786384" y="3813048"/>
            <a:ext cx="3538728" cy="612648"/>
          </a:xfrm>
          <a:prstGeom prst="rect"/>
          <a:noFill/>
        </p:spPr>
        <p:txBody>
          <a:bodyPr anchor="ctr" bIns="0" lIns="0" rIns="0" rtlCol="0" tIns="0" wrap="square"/>
          <a:p>
            <a:pPr algn="r" indent="0" marL="0">
              <a:lnSpc>
                <a:spcPts val="2400"/>
              </a:lnSpc>
              <a:buNone/>
            </a:pPr>
            <a:r>
              <a:rPr dirty="0" sz="1920" lang="en-US">
                <a:solidFill>
                  <a:srgbClr val="292D2E"/>
                </a:solidFill>
                <a:latin typeface="思源黑体-思源黑体-Bold" pitchFamily="34" charset="0"/>
                <a:ea typeface="思源黑体-思源黑体-Bold" pitchFamily="34" charset="-122"/>
                <a:cs typeface="思源黑体-思源黑体-Bold" pitchFamily="34" charset="-120"/>
              </a:rPr>
              <a:t>Comprehensive Food Database</a:t>
            </a:r>
            <a:endParaRPr dirty="0" sz="1920" lang="en-US"/>
          </a:p>
        </p:txBody>
      </p:sp>
      <p:sp>
        <p:nvSpPr>
          <p:cNvPr id="1048597" name="Text 2"/>
          <p:cNvSpPr/>
          <p:nvPr/>
        </p:nvSpPr>
        <p:spPr>
          <a:xfrm>
            <a:off x="786384" y="4636008"/>
            <a:ext cx="3538728" cy="630936"/>
          </a:xfrm>
          <a:prstGeom prst="rect"/>
          <a:noFill/>
        </p:spPr>
        <p:txBody>
          <a:bodyPr anchor="ctr" bIns="0" lIns="0" rIns="0" rtlCol="0" tIns="0" wrap="square"/>
          <a:p>
            <a:pPr algn="r" indent="0" marL="0">
              <a:lnSpc>
                <a:spcPts val="2450"/>
              </a:lnSpc>
              <a:buNone/>
            </a:pPr>
            <a:r>
              <a:rPr dirty="0" sz="1530" lang="en-US">
                <a:solidFill>
                  <a:srgbClr val="292D2E"/>
                </a:solidFill>
                <a:latin typeface="思源黑体-思源黑体-Medium" pitchFamily="34" charset="0"/>
                <a:ea typeface="思源黑体-思源黑体-Medium" pitchFamily="34" charset="-122"/>
                <a:cs typeface="思源黑体-思源黑体-Medium" pitchFamily="34" charset="-120"/>
              </a:rPr>
              <a:t>A vast database to log meals effectively.</a:t>
            </a:r>
            <a:endParaRPr dirty="0" sz="1530" lang="en-US"/>
          </a:p>
        </p:txBody>
      </p:sp>
      <p:sp>
        <p:nvSpPr>
          <p:cNvPr id="1048598" name="Text 3"/>
          <p:cNvSpPr/>
          <p:nvPr/>
        </p:nvSpPr>
        <p:spPr>
          <a:xfrm>
            <a:off x="5020056" y="4352544"/>
            <a:ext cx="146304" cy="365760"/>
          </a:xfrm>
          <a:prstGeom prst="rect"/>
          <a:noFill/>
        </p:spPr>
        <p:txBody>
          <a:bodyPr anchor="ctr" bIns="0" lIns="0" rIns="0" rtlCol="0" tIns="0" wrap="none"/>
          <a:p>
            <a:pPr algn="l" indent="0" marL="0">
              <a:lnSpc>
                <a:spcPts val="2300"/>
              </a:lnSpc>
              <a:buNone/>
            </a:pPr>
            <a:r>
              <a:rPr dirty="0" sz="1920" lang="en-US">
                <a:solidFill>
                  <a:srgbClr val="3D3D3D"/>
                </a:solidFill>
                <a:latin typeface="思源黑体-思源黑体-Medium" pitchFamily="34" charset="0"/>
                <a:ea typeface="思源黑体-思源黑体-Medium" pitchFamily="34" charset="-122"/>
                <a:cs typeface="思源黑体-思源黑体-Medium" pitchFamily="34" charset="-120"/>
              </a:rPr>
              <a:t>1</a:t>
            </a:r>
            <a:endParaRPr dirty="0" sz="1920" lang="en-US"/>
          </a:p>
        </p:txBody>
      </p:sp>
      <p:sp>
        <p:nvSpPr>
          <p:cNvPr id="1048599" name="Text 4"/>
          <p:cNvSpPr/>
          <p:nvPr/>
        </p:nvSpPr>
        <p:spPr>
          <a:xfrm>
            <a:off x="8366760" y="2423160"/>
            <a:ext cx="146304" cy="365760"/>
          </a:xfrm>
          <a:prstGeom prst="rect"/>
          <a:noFill/>
        </p:spPr>
        <p:txBody>
          <a:bodyPr anchor="ctr" bIns="0" lIns="0" rIns="0" rtlCol="0" tIns="0" wrap="none"/>
          <a:p>
            <a:pPr algn="l" indent="0" marL="0">
              <a:lnSpc>
                <a:spcPts val="2300"/>
              </a:lnSpc>
              <a:buNone/>
            </a:pPr>
            <a:r>
              <a:rPr dirty="0" sz="1920" lang="en-US">
                <a:solidFill>
                  <a:srgbClr val="3D3D3D"/>
                </a:solidFill>
                <a:latin typeface="思源黑体-思源黑体-Medium" pitchFamily="34" charset="0"/>
                <a:ea typeface="思源黑体-思源黑体-Medium" pitchFamily="34" charset="-122"/>
                <a:cs typeface="思源黑体-思源黑体-Medium" pitchFamily="34" charset="-120"/>
              </a:rPr>
              <a:t>2</a:t>
            </a:r>
            <a:endParaRPr dirty="0" sz="1920" lang="en-US"/>
          </a:p>
        </p:txBody>
      </p:sp>
      <p:sp>
        <p:nvSpPr>
          <p:cNvPr id="1048600" name="Text 5"/>
          <p:cNvSpPr/>
          <p:nvPr/>
        </p:nvSpPr>
        <p:spPr>
          <a:xfrm>
            <a:off x="9930384" y="2807208"/>
            <a:ext cx="3922776" cy="310896"/>
          </a:xfrm>
          <a:prstGeom prst="rect"/>
          <a:noFill/>
        </p:spPr>
        <p:txBody>
          <a:bodyPr anchor="ctr" bIns="0" lIns="0" rIns="0" rtlCol="0" tIns="0" wrap="none"/>
          <a:p>
            <a:pPr algn="l" indent="0" marL="0">
              <a:lnSpc>
                <a:spcPts val="2400"/>
              </a:lnSpc>
              <a:buNone/>
            </a:pPr>
            <a:r>
              <a:rPr dirty="0" sz="1920" lang="en-US">
                <a:solidFill>
                  <a:srgbClr val="292D2E"/>
                </a:solidFill>
                <a:latin typeface="思源黑体-思源黑体-Bold" pitchFamily="34" charset="0"/>
                <a:ea typeface="思源黑体-思源黑体-Bold" pitchFamily="34" charset="-122"/>
                <a:cs typeface="思源黑体-思源黑体-Bold" pitchFamily="34" charset="-120"/>
              </a:rPr>
              <a:t>Personalized Meal Plans</a:t>
            </a:r>
            <a:endParaRPr dirty="0" sz="1920" lang="en-US"/>
          </a:p>
        </p:txBody>
      </p:sp>
      <p:sp>
        <p:nvSpPr>
          <p:cNvPr id="1048601" name="Text 6"/>
          <p:cNvSpPr/>
          <p:nvPr/>
        </p:nvSpPr>
        <p:spPr>
          <a:xfrm>
            <a:off x="8366760" y="6291072"/>
            <a:ext cx="146304" cy="365760"/>
          </a:xfrm>
          <a:prstGeom prst="rect"/>
          <a:noFill/>
        </p:spPr>
        <p:txBody>
          <a:bodyPr anchor="ctr" bIns="0" lIns="0" rIns="0" rtlCol="0" tIns="0" wrap="none"/>
          <a:p>
            <a:pPr algn="l" indent="0" marL="0">
              <a:lnSpc>
                <a:spcPts val="2300"/>
              </a:lnSpc>
              <a:buNone/>
            </a:pPr>
            <a:r>
              <a:rPr dirty="0" sz="1920" lang="en-US">
                <a:solidFill>
                  <a:srgbClr val="3D3D3D"/>
                </a:solidFill>
                <a:latin typeface="思源黑体-思源黑体-Medium" pitchFamily="34" charset="0"/>
                <a:ea typeface="思源黑体-思源黑体-Medium" pitchFamily="34" charset="-122"/>
                <a:cs typeface="思源黑体-思源黑体-Medium" pitchFamily="34" charset="-120"/>
              </a:rPr>
              <a:t>3</a:t>
            </a:r>
            <a:endParaRPr dirty="0" sz="1920" lang="en-US"/>
          </a:p>
        </p:txBody>
      </p:sp>
      <p:sp>
        <p:nvSpPr>
          <p:cNvPr id="1048602" name="Text 7"/>
          <p:cNvSpPr/>
          <p:nvPr/>
        </p:nvSpPr>
        <p:spPr>
          <a:xfrm>
            <a:off x="9930384" y="3328416"/>
            <a:ext cx="3922776" cy="320040"/>
          </a:xfrm>
          <a:prstGeom prst="rect"/>
          <a:noFill/>
        </p:spPr>
        <p:txBody>
          <a:bodyPr anchor="ctr" bIns="0" lIns="0" rIns="0" rtlCol="0" tIns="0" wrap="none"/>
          <a:p>
            <a:pPr algn="l" indent="0" marL="0">
              <a:lnSpc>
                <a:spcPts val="2450"/>
              </a:lnSpc>
              <a:buNone/>
            </a:pPr>
            <a:r>
              <a:rPr dirty="0" sz="1530" lang="en-US">
                <a:solidFill>
                  <a:srgbClr val="292D2E"/>
                </a:solidFill>
                <a:latin typeface="思源黑体-思源黑体-Medium" pitchFamily="34" charset="0"/>
                <a:ea typeface="思源黑体-思源黑体-Medium" pitchFamily="34" charset="-122"/>
                <a:cs typeface="思源黑体-思源黑体-Medium" pitchFamily="34" charset="-120"/>
              </a:rPr>
              <a:t>Suggested plans tailored to fitness goals.</a:t>
            </a:r>
            <a:endParaRPr dirty="0" sz="1530" lang="en-US"/>
          </a:p>
        </p:txBody>
      </p:sp>
      <p:sp>
        <p:nvSpPr>
          <p:cNvPr id="1048603" name="Text 8"/>
          <p:cNvSpPr/>
          <p:nvPr/>
        </p:nvSpPr>
        <p:spPr>
          <a:xfrm>
            <a:off x="9930384" y="5120640"/>
            <a:ext cx="3922776" cy="310896"/>
          </a:xfrm>
          <a:prstGeom prst="rect"/>
          <a:noFill/>
        </p:spPr>
        <p:txBody>
          <a:bodyPr anchor="ctr" bIns="0" lIns="0" rIns="0" rtlCol="0" tIns="0" wrap="none"/>
          <a:p>
            <a:pPr algn="l" indent="0" marL="0">
              <a:lnSpc>
                <a:spcPts val="2400"/>
              </a:lnSpc>
              <a:buNone/>
            </a:pPr>
            <a:r>
              <a:rPr dirty="0" sz="1920" lang="en-US">
                <a:solidFill>
                  <a:srgbClr val="292D2E"/>
                </a:solidFill>
                <a:latin typeface="思源黑体-思源黑体-Bold" pitchFamily="34" charset="0"/>
                <a:ea typeface="思源黑体-思源黑体-Bold" pitchFamily="34" charset="-122"/>
                <a:cs typeface="思源黑体-思源黑体-Bold" pitchFamily="34" charset="-120"/>
              </a:rPr>
              <a:t>Healthy Recipe Suggestions</a:t>
            </a:r>
            <a:endParaRPr dirty="0" sz="1920" lang="en-US"/>
          </a:p>
        </p:txBody>
      </p:sp>
      <p:sp>
        <p:nvSpPr>
          <p:cNvPr id="1048604" name="Text 9"/>
          <p:cNvSpPr/>
          <p:nvPr/>
        </p:nvSpPr>
        <p:spPr>
          <a:xfrm>
            <a:off x="9930384" y="5641848"/>
            <a:ext cx="3922776" cy="630936"/>
          </a:xfrm>
          <a:prstGeom prst="rect"/>
          <a:noFill/>
        </p:spPr>
        <p:txBody>
          <a:bodyPr anchor="ctr" bIns="0" lIns="0" rIns="0" rtlCol="0" tIns="0" wrap="square"/>
          <a:p>
            <a:pPr algn="l" indent="0" marL="0">
              <a:lnSpc>
                <a:spcPts val="2450"/>
              </a:lnSpc>
              <a:buNone/>
            </a:pPr>
            <a:r>
              <a:rPr dirty="0" sz="1530" lang="en-US">
                <a:solidFill>
                  <a:srgbClr val="292D2E"/>
                </a:solidFill>
                <a:latin typeface="思源黑体-思源黑体-Medium" pitchFamily="34" charset="0"/>
                <a:ea typeface="思源黑体-思源黑体-Medium" pitchFamily="34" charset="-122"/>
                <a:cs typeface="思源黑体-思源黑体-Medium" pitchFamily="34" charset="-120"/>
              </a:rPr>
              <a:t>Array of recipes to inspire nutritious choices.</a:t>
            </a:r>
            <a:endParaRPr dirty="0" sz="1530"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23" name=""/>
        <p:cNvGrpSpPr/>
        <p:nvPr/>
      </p:nvGrpSpPr>
      <p:grpSpPr>
        <a:xfrm>
          <a:off x="0" y="0"/>
          <a:ext cx="0" cy="0"/>
          <a:chOff x="0" y="0"/>
          <a:chExt cx="0" cy="0"/>
        </a:xfrm>
      </p:grpSpPr>
      <p:pic>
        <p:nvPicPr>
          <p:cNvPr id="2097173" name="Image 0" descr="preencoded.png"/>
          <p:cNvPicPr>
            <a:picLocks noChangeAspect="1"/>
          </p:cNvPicPr>
          <p:nvPr/>
        </p:nvPicPr>
        <p:blipFill>
          <a:blip xmlns:r="http://schemas.openxmlformats.org/officeDocument/2006/relationships" r:embed="rId1"/>
          <a:stretch>
            <a:fillRect/>
          </a:stretch>
        </p:blipFill>
        <p:spPr>
          <a:xfrm>
            <a:off x="0" y="0"/>
            <a:ext cx="14630400" cy="8238744"/>
          </a:xfrm>
          <a:prstGeom prst="rect"/>
        </p:spPr>
      </p:pic>
      <p:pic>
        <p:nvPicPr>
          <p:cNvPr id="2097174" name="Image 1" descr="preencoded.png"/>
          <p:cNvPicPr>
            <a:picLocks noChangeAspect="1"/>
          </p:cNvPicPr>
          <p:nvPr/>
        </p:nvPicPr>
        <p:blipFill>
          <a:blip xmlns:r="http://schemas.openxmlformats.org/officeDocument/2006/relationships" r:embed="rId2"/>
          <a:stretch>
            <a:fillRect/>
          </a:stretch>
        </p:blipFill>
        <p:spPr>
          <a:xfrm>
            <a:off x="9409176" y="0"/>
            <a:ext cx="5230368" cy="8238744"/>
          </a:xfrm>
          <a:prstGeom prst="rect"/>
        </p:spPr>
      </p:pic>
      <p:pic>
        <p:nvPicPr>
          <p:cNvPr id="2097175" name="Image 2" descr="preencoded.png"/>
          <p:cNvPicPr>
            <a:picLocks noChangeAspect="1"/>
          </p:cNvPicPr>
          <p:nvPr/>
        </p:nvPicPr>
        <p:blipFill>
          <a:blip xmlns:r="http://schemas.openxmlformats.org/officeDocument/2006/relationships" r:embed="rId3"/>
          <a:stretch>
            <a:fillRect/>
          </a:stretch>
        </p:blipFill>
        <p:spPr>
          <a:xfrm>
            <a:off x="685800" y="2194560"/>
            <a:ext cx="8293608" cy="1362456"/>
          </a:xfrm>
          <a:prstGeom prst="rect"/>
        </p:spPr>
      </p:pic>
      <p:pic>
        <p:nvPicPr>
          <p:cNvPr id="2097176" name="Image 3" descr="preencoded.png"/>
          <p:cNvPicPr>
            <a:picLocks noChangeAspect="1"/>
          </p:cNvPicPr>
          <p:nvPr/>
        </p:nvPicPr>
        <p:blipFill>
          <a:blip xmlns:r="http://schemas.openxmlformats.org/officeDocument/2006/relationships" r:embed="rId4"/>
          <a:stretch>
            <a:fillRect/>
          </a:stretch>
        </p:blipFill>
        <p:spPr>
          <a:xfrm>
            <a:off x="685800" y="3749040"/>
            <a:ext cx="8293608" cy="1362456"/>
          </a:xfrm>
          <a:prstGeom prst="rect"/>
        </p:spPr>
      </p:pic>
      <p:pic>
        <p:nvPicPr>
          <p:cNvPr id="2097177" name="Image 4" descr="preencoded.png"/>
          <p:cNvPicPr>
            <a:picLocks noChangeAspect="1"/>
          </p:cNvPicPr>
          <p:nvPr/>
        </p:nvPicPr>
        <p:blipFill>
          <a:blip xmlns:r="http://schemas.openxmlformats.org/officeDocument/2006/relationships" r:embed="rId5"/>
          <a:stretch>
            <a:fillRect/>
          </a:stretch>
        </p:blipFill>
        <p:spPr>
          <a:xfrm>
            <a:off x="685800" y="5303520"/>
            <a:ext cx="8293608" cy="1362456"/>
          </a:xfrm>
          <a:prstGeom prst="rect"/>
        </p:spPr>
      </p:pic>
      <p:sp>
        <p:nvSpPr>
          <p:cNvPr id="1048608" name="Text 0"/>
          <p:cNvSpPr/>
          <p:nvPr/>
        </p:nvSpPr>
        <p:spPr>
          <a:xfrm>
            <a:off x="685800" y="1362456"/>
            <a:ext cx="8293608" cy="612648"/>
          </a:xfrm>
          <a:prstGeom prst="rect"/>
          <a:noFill/>
        </p:spPr>
        <p:txBody>
          <a:bodyPr anchor="ctr" bIns="0" lIns="0" rIns="0" rtlCol="0" tIns="0" wrap="none"/>
          <a:p>
            <a:pPr algn="l" indent="0" marL="0">
              <a:lnSpc>
                <a:spcPts val="4800"/>
              </a:lnSpc>
              <a:buNone/>
            </a:pPr>
            <a:r>
              <a:rPr dirty="0" sz="3840" lang="en-US">
                <a:solidFill>
                  <a:srgbClr val="00687C"/>
                </a:solidFill>
                <a:latin typeface="思源黑体-思源黑体-Bold" pitchFamily="34" charset="0"/>
                <a:ea typeface="思源黑体-思源黑体-Bold" pitchFamily="34" charset="-122"/>
                <a:cs typeface="思源黑体-思源黑体-Bold" pitchFamily="34" charset="-120"/>
              </a:rPr>
              <a:t>Progress Monitoring</a:t>
            </a:r>
            <a:endParaRPr dirty="0" sz="3840" lang="en-US"/>
          </a:p>
        </p:txBody>
      </p:sp>
      <p:sp>
        <p:nvSpPr>
          <p:cNvPr id="1048609" name="Text 1"/>
          <p:cNvSpPr/>
          <p:nvPr/>
        </p:nvSpPr>
        <p:spPr>
          <a:xfrm>
            <a:off x="914400" y="2322576"/>
            <a:ext cx="7845552" cy="310896"/>
          </a:xfrm>
          <a:prstGeom prst="rect"/>
          <a:noFill/>
        </p:spPr>
        <p:txBody>
          <a:bodyPr anchor="ctr" bIns="0" lIns="0" rIns="0" rtlCol="0" tIns="0" wrap="none"/>
          <a:p>
            <a:pPr algn="l" indent="0" marL="0">
              <a:lnSpc>
                <a:spcPts val="2400"/>
              </a:lnSpc>
              <a:buNone/>
            </a:pPr>
            <a:r>
              <a:rPr dirty="0" sz="1920" lang="en-US">
                <a:solidFill>
                  <a:srgbClr val="292D2E"/>
                </a:solidFill>
                <a:latin typeface="思源黑体-思源黑体-Bold" pitchFamily="34" charset="0"/>
                <a:ea typeface="思源黑体-思源黑体-Bold" pitchFamily="34" charset="-122"/>
                <a:cs typeface="思源黑体-思源黑体-Bold" pitchFamily="34" charset="-120"/>
              </a:rPr>
              <a:t>Visual Analytics</a:t>
            </a:r>
            <a:endParaRPr dirty="0" sz="1920" lang="en-US"/>
          </a:p>
        </p:txBody>
      </p:sp>
      <p:sp>
        <p:nvSpPr>
          <p:cNvPr id="1048610" name="Text 2"/>
          <p:cNvSpPr/>
          <p:nvPr/>
        </p:nvSpPr>
        <p:spPr>
          <a:xfrm>
            <a:off x="914400" y="2798064"/>
            <a:ext cx="7845552" cy="630936"/>
          </a:xfrm>
          <a:prstGeom prst="rect"/>
          <a:noFill/>
        </p:spPr>
        <p:txBody>
          <a:bodyPr anchor="ctr" bIns="0" lIns="0" rIns="0" rtlCol="0" tIns="0" wrap="square"/>
          <a:p>
            <a:pPr algn="l" indent="0" marL="0">
              <a:lnSpc>
                <a:spcPts val="2450"/>
              </a:lnSpc>
              <a:buNone/>
            </a:pPr>
            <a:r>
              <a:rPr dirty="0" sz="1530" lang="en-US">
                <a:solidFill>
                  <a:srgbClr val="292D2E"/>
                </a:solidFill>
                <a:latin typeface="思源黑体-思源黑体-Medium" pitchFamily="34" charset="0"/>
                <a:ea typeface="思源黑体-思源黑体-Medium" pitchFamily="34" charset="-122"/>
                <a:cs typeface="思源黑体-思源黑体-Medium" pitchFamily="34" charset="-120"/>
              </a:rPr>
              <a:t>FitFlex offers visual insights into users' fitness progress through easy-to-read graphs and charts.</a:t>
            </a:r>
            <a:endParaRPr dirty="0" sz="1530" lang="en-US"/>
          </a:p>
        </p:txBody>
      </p:sp>
      <p:sp>
        <p:nvSpPr>
          <p:cNvPr id="1048611" name="Text 3"/>
          <p:cNvSpPr/>
          <p:nvPr/>
        </p:nvSpPr>
        <p:spPr>
          <a:xfrm>
            <a:off x="914400" y="3877056"/>
            <a:ext cx="7845552" cy="310896"/>
          </a:xfrm>
          <a:prstGeom prst="rect"/>
          <a:noFill/>
        </p:spPr>
        <p:txBody>
          <a:bodyPr anchor="ctr" bIns="0" lIns="0" rIns="0" rtlCol="0" tIns="0" wrap="none"/>
          <a:p>
            <a:pPr algn="l" indent="0" marL="0">
              <a:lnSpc>
                <a:spcPts val="2400"/>
              </a:lnSpc>
              <a:buNone/>
            </a:pPr>
            <a:r>
              <a:rPr dirty="0" sz="1920" lang="en-US">
                <a:solidFill>
                  <a:srgbClr val="292D2E"/>
                </a:solidFill>
                <a:latin typeface="思源黑体-思源黑体-Bold" pitchFamily="34" charset="0"/>
                <a:ea typeface="思源黑体-思源黑体-Bold" pitchFamily="34" charset="-122"/>
                <a:cs typeface="思源黑体-思源黑体-Bold" pitchFamily="34" charset="-120"/>
              </a:rPr>
              <a:t>Goal Setting &amp; Achievements</a:t>
            </a:r>
            <a:endParaRPr dirty="0" sz="1920" lang="en-US"/>
          </a:p>
        </p:txBody>
      </p:sp>
      <p:sp>
        <p:nvSpPr>
          <p:cNvPr id="1048612" name="Text 4"/>
          <p:cNvSpPr/>
          <p:nvPr/>
        </p:nvSpPr>
        <p:spPr>
          <a:xfrm>
            <a:off x="914400" y="4352544"/>
            <a:ext cx="7845552" cy="630936"/>
          </a:xfrm>
          <a:prstGeom prst="rect"/>
          <a:noFill/>
        </p:spPr>
        <p:txBody>
          <a:bodyPr anchor="ctr" bIns="0" lIns="0" rIns="0" rtlCol="0" tIns="0" wrap="square"/>
          <a:p>
            <a:pPr algn="l" indent="0" marL="0">
              <a:lnSpc>
                <a:spcPts val="2450"/>
              </a:lnSpc>
              <a:buNone/>
            </a:pPr>
            <a:r>
              <a:rPr dirty="0" sz="1530" lang="en-US">
                <a:solidFill>
                  <a:srgbClr val="292D2E"/>
                </a:solidFill>
                <a:latin typeface="思源黑体-思源黑体-Medium" pitchFamily="34" charset="0"/>
                <a:ea typeface="思源黑体-思源黑体-Medium" pitchFamily="34" charset="-122"/>
                <a:cs typeface="思源黑体-思源黑体-Medium" pitchFamily="34" charset="-120"/>
              </a:rPr>
              <a:t>Users can set specific fitness goals and track their achievements, receiving motivation and rewards.</a:t>
            </a:r>
            <a:endParaRPr dirty="0" sz="1530" lang="en-US"/>
          </a:p>
        </p:txBody>
      </p:sp>
      <p:sp>
        <p:nvSpPr>
          <p:cNvPr id="1048613" name="Text 5"/>
          <p:cNvSpPr/>
          <p:nvPr/>
        </p:nvSpPr>
        <p:spPr>
          <a:xfrm>
            <a:off x="914400" y="5431536"/>
            <a:ext cx="7845552" cy="310896"/>
          </a:xfrm>
          <a:prstGeom prst="rect"/>
          <a:noFill/>
        </p:spPr>
        <p:txBody>
          <a:bodyPr anchor="ctr" bIns="0" lIns="0" rIns="0" rtlCol="0" tIns="0" wrap="none"/>
          <a:p>
            <a:pPr algn="l" indent="0" marL="0">
              <a:lnSpc>
                <a:spcPts val="2400"/>
              </a:lnSpc>
              <a:buNone/>
            </a:pPr>
            <a:r>
              <a:rPr dirty="0" sz="1920" lang="en-US">
                <a:solidFill>
                  <a:srgbClr val="292D2E"/>
                </a:solidFill>
                <a:latin typeface="思源黑体-思源黑体-Bold" pitchFamily="34" charset="0"/>
                <a:ea typeface="思源黑体-思源黑体-Bold" pitchFamily="34" charset="-122"/>
                <a:cs typeface="思源黑体-思源黑体-Bold" pitchFamily="34" charset="-120"/>
              </a:rPr>
              <a:t>Feedback Mechanism</a:t>
            </a:r>
            <a:endParaRPr dirty="0" sz="1920" lang="en-US"/>
          </a:p>
        </p:txBody>
      </p:sp>
      <p:sp>
        <p:nvSpPr>
          <p:cNvPr id="1048614" name="Text 6"/>
          <p:cNvSpPr/>
          <p:nvPr/>
        </p:nvSpPr>
        <p:spPr>
          <a:xfrm>
            <a:off x="914400" y="5907024"/>
            <a:ext cx="7845552" cy="630936"/>
          </a:xfrm>
          <a:prstGeom prst="rect"/>
          <a:noFill/>
        </p:spPr>
        <p:txBody>
          <a:bodyPr anchor="ctr" bIns="0" lIns="0" rIns="0" rtlCol="0" tIns="0" wrap="square"/>
          <a:p>
            <a:pPr algn="l" indent="0" marL="0">
              <a:lnSpc>
                <a:spcPts val="2450"/>
              </a:lnSpc>
              <a:buNone/>
            </a:pPr>
            <a:r>
              <a:rPr dirty="0" sz="1530" lang="en-US">
                <a:solidFill>
                  <a:srgbClr val="292D2E"/>
                </a:solidFill>
                <a:latin typeface="思源黑体-思源黑体-Medium" pitchFamily="34" charset="0"/>
                <a:ea typeface="思源黑体-思源黑体-Medium" pitchFamily="34" charset="-122"/>
                <a:cs typeface="思源黑体-思源黑体-Medium" pitchFamily="34" charset="-120"/>
              </a:rPr>
              <a:t>The app allows users to receive constructive feedback on their workout performance.</a:t>
            </a:r>
            <a:endParaRPr dirty="0" sz="1530"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26" name=""/>
        <p:cNvGrpSpPr/>
        <p:nvPr/>
      </p:nvGrpSpPr>
      <p:grpSpPr>
        <a:xfrm>
          <a:off x="0" y="0"/>
          <a:ext cx="0" cy="0"/>
          <a:chOff x="0" y="0"/>
          <a:chExt cx="0" cy="0"/>
        </a:xfrm>
      </p:grpSpPr>
      <p:pic>
        <p:nvPicPr>
          <p:cNvPr id="2097178" name="Image 0" descr="preencoded.png"/>
          <p:cNvPicPr>
            <a:picLocks noChangeAspect="1"/>
          </p:cNvPicPr>
          <p:nvPr/>
        </p:nvPicPr>
        <p:blipFill>
          <a:blip xmlns:r="http://schemas.openxmlformats.org/officeDocument/2006/relationships" r:embed="rId1"/>
          <a:stretch>
            <a:fillRect/>
          </a:stretch>
        </p:blipFill>
        <p:spPr>
          <a:xfrm>
            <a:off x="0" y="0"/>
            <a:ext cx="14630400" cy="8238744"/>
          </a:xfrm>
          <a:prstGeom prst="rect"/>
        </p:spPr>
      </p:pic>
      <p:pic>
        <p:nvPicPr>
          <p:cNvPr id="2097179" name="Image 1" descr="preencoded.png"/>
          <p:cNvPicPr>
            <a:picLocks noChangeAspect="1"/>
          </p:cNvPicPr>
          <p:nvPr/>
        </p:nvPicPr>
        <p:blipFill>
          <a:blip xmlns:r="http://schemas.openxmlformats.org/officeDocument/2006/relationships" r:embed="rId2"/>
          <a:stretch>
            <a:fillRect/>
          </a:stretch>
        </p:blipFill>
        <p:spPr>
          <a:xfrm>
            <a:off x="9409176" y="0"/>
            <a:ext cx="5230368" cy="8238744"/>
          </a:xfrm>
          <a:prstGeom prst="rect"/>
        </p:spPr>
      </p:pic>
      <p:pic>
        <p:nvPicPr>
          <p:cNvPr id="2097180" name="Image 2" descr="preencoded.png"/>
          <p:cNvPicPr>
            <a:picLocks noChangeAspect="1"/>
          </p:cNvPicPr>
          <p:nvPr/>
        </p:nvPicPr>
        <p:blipFill>
          <a:blip xmlns:r="http://schemas.openxmlformats.org/officeDocument/2006/relationships" r:embed="rId3"/>
          <a:stretch>
            <a:fillRect/>
          </a:stretch>
        </p:blipFill>
        <p:spPr>
          <a:xfrm>
            <a:off x="685800" y="2660904"/>
            <a:ext cx="8293608" cy="1051560"/>
          </a:xfrm>
          <a:prstGeom prst="rect"/>
        </p:spPr>
      </p:pic>
      <p:pic>
        <p:nvPicPr>
          <p:cNvPr id="2097181" name="Image 3" descr="preencoded.png"/>
          <p:cNvPicPr>
            <a:picLocks noChangeAspect="1"/>
          </p:cNvPicPr>
          <p:nvPr/>
        </p:nvPicPr>
        <p:blipFill>
          <a:blip xmlns:r="http://schemas.openxmlformats.org/officeDocument/2006/relationships" r:embed="rId4"/>
          <a:stretch>
            <a:fillRect/>
          </a:stretch>
        </p:blipFill>
        <p:spPr>
          <a:xfrm>
            <a:off x="685800" y="3904488"/>
            <a:ext cx="8293608" cy="1051560"/>
          </a:xfrm>
          <a:prstGeom prst="rect"/>
        </p:spPr>
      </p:pic>
      <p:pic>
        <p:nvPicPr>
          <p:cNvPr id="2097182" name="Image 4" descr="preencoded.png"/>
          <p:cNvPicPr>
            <a:picLocks noChangeAspect="1"/>
          </p:cNvPicPr>
          <p:nvPr/>
        </p:nvPicPr>
        <p:blipFill>
          <a:blip xmlns:r="http://schemas.openxmlformats.org/officeDocument/2006/relationships" r:embed="rId5"/>
          <a:stretch>
            <a:fillRect/>
          </a:stretch>
        </p:blipFill>
        <p:spPr>
          <a:xfrm>
            <a:off x="685800" y="5148072"/>
            <a:ext cx="8293608" cy="1051560"/>
          </a:xfrm>
          <a:prstGeom prst="rect"/>
        </p:spPr>
      </p:pic>
      <p:pic>
        <p:nvPicPr>
          <p:cNvPr id="2097183" name="Image 5" descr="preencoded.png"/>
          <p:cNvPicPr>
            <a:picLocks noChangeAspect="1"/>
          </p:cNvPicPr>
          <p:nvPr/>
        </p:nvPicPr>
        <p:blipFill>
          <a:blip xmlns:r="http://schemas.openxmlformats.org/officeDocument/2006/relationships" r:embed="rId6"/>
          <a:stretch>
            <a:fillRect/>
          </a:stretch>
        </p:blipFill>
        <p:spPr>
          <a:xfrm>
            <a:off x="685800" y="2660904"/>
            <a:ext cx="128016" cy="1051560"/>
          </a:xfrm>
          <a:prstGeom prst="rect"/>
        </p:spPr>
      </p:pic>
      <p:pic>
        <p:nvPicPr>
          <p:cNvPr id="2097184" name="Image 6" descr="preencoded.png"/>
          <p:cNvPicPr>
            <a:picLocks noChangeAspect="1"/>
          </p:cNvPicPr>
          <p:nvPr/>
        </p:nvPicPr>
        <p:blipFill>
          <a:blip xmlns:r="http://schemas.openxmlformats.org/officeDocument/2006/relationships" r:embed="rId7"/>
          <a:stretch>
            <a:fillRect/>
          </a:stretch>
        </p:blipFill>
        <p:spPr>
          <a:xfrm>
            <a:off x="685800" y="3904488"/>
            <a:ext cx="128016" cy="1051560"/>
          </a:xfrm>
          <a:prstGeom prst="rect"/>
        </p:spPr>
      </p:pic>
      <p:pic>
        <p:nvPicPr>
          <p:cNvPr id="2097185" name="Image 7" descr="preencoded.png"/>
          <p:cNvPicPr>
            <a:picLocks noChangeAspect="1"/>
          </p:cNvPicPr>
          <p:nvPr/>
        </p:nvPicPr>
        <p:blipFill>
          <a:blip xmlns:r="http://schemas.openxmlformats.org/officeDocument/2006/relationships" r:embed="rId8"/>
          <a:stretch>
            <a:fillRect/>
          </a:stretch>
        </p:blipFill>
        <p:spPr>
          <a:xfrm>
            <a:off x="685800" y="5148072"/>
            <a:ext cx="128016" cy="1051560"/>
          </a:xfrm>
          <a:prstGeom prst="rect"/>
        </p:spPr>
      </p:pic>
      <p:sp>
        <p:nvSpPr>
          <p:cNvPr id="1048618" name="Text 0"/>
          <p:cNvSpPr/>
          <p:nvPr/>
        </p:nvSpPr>
        <p:spPr>
          <a:xfrm>
            <a:off x="685800" y="1828800"/>
            <a:ext cx="8293608" cy="612648"/>
          </a:xfrm>
          <a:prstGeom prst="rect"/>
          <a:noFill/>
        </p:spPr>
        <p:txBody>
          <a:bodyPr anchor="ctr" bIns="0" lIns="0" rIns="0" rtlCol="0" tIns="0" wrap="none"/>
          <a:p>
            <a:pPr algn="l" indent="0" marL="0">
              <a:lnSpc>
                <a:spcPts val="4800"/>
              </a:lnSpc>
              <a:buNone/>
            </a:pPr>
            <a:r>
              <a:rPr dirty="0" sz="3840" lang="en-US">
                <a:solidFill>
                  <a:srgbClr val="00687C"/>
                </a:solidFill>
                <a:latin typeface="思源黑体-思源黑体-Bold" pitchFamily="34" charset="0"/>
                <a:ea typeface="思源黑体-思源黑体-Bold" pitchFamily="34" charset="-122"/>
                <a:cs typeface="思源黑体-思源黑体-Bold" pitchFamily="34" charset="-120"/>
              </a:rPr>
              <a:t>Community Support</a:t>
            </a:r>
            <a:endParaRPr dirty="0" sz="3840" lang="en-US"/>
          </a:p>
        </p:txBody>
      </p:sp>
      <p:sp>
        <p:nvSpPr>
          <p:cNvPr id="1048619" name="Text 1"/>
          <p:cNvSpPr/>
          <p:nvPr/>
        </p:nvSpPr>
        <p:spPr>
          <a:xfrm>
            <a:off x="978408" y="2788920"/>
            <a:ext cx="7781544" cy="310896"/>
          </a:xfrm>
          <a:prstGeom prst="rect"/>
          <a:noFill/>
        </p:spPr>
        <p:txBody>
          <a:bodyPr anchor="ctr" bIns="0" lIns="0" rIns="0" rtlCol="0" tIns="0" wrap="none"/>
          <a:p>
            <a:pPr algn="l" indent="0" marL="0">
              <a:lnSpc>
                <a:spcPts val="2400"/>
              </a:lnSpc>
              <a:buNone/>
            </a:pPr>
            <a:r>
              <a:rPr dirty="0" sz="1920" lang="en-US">
                <a:solidFill>
                  <a:srgbClr val="292D2E"/>
                </a:solidFill>
                <a:latin typeface="思源黑体-思源黑体-Bold" pitchFamily="34" charset="0"/>
                <a:ea typeface="思源黑体-思源黑体-Bold" pitchFamily="34" charset="-122"/>
                <a:cs typeface="思源黑体-思源黑体-Bold" pitchFamily="34" charset="-120"/>
              </a:rPr>
              <a:t>Social Features</a:t>
            </a:r>
            <a:endParaRPr dirty="0" sz="1920" lang="en-US"/>
          </a:p>
        </p:txBody>
      </p:sp>
      <p:sp>
        <p:nvSpPr>
          <p:cNvPr id="1048620" name="Text 2"/>
          <p:cNvSpPr/>
          <p:nvPr/>
        </p:nvSpPr>
        <p:spPr>
          <a:xfrm>
            <a:off x="978408" y="3264408"/>
            <a:ext cx="7781544" cy="320040"/>
          </a:xfrm>
          <a:prstGeom prst="rect"/>
          <a:noFill/>
        </p:spPr>
        <p:txBody>
          <a:bodyPr anchor="ctr" bIns="0" lIns="0" rIns="0" rtlCol="0" tIns="0" wrap="none"/>
          <a:p>
            <a:pPr algn="l" indent="0" marL="0">
              <a:lnSpc>
                <a:spcPts val="2450"/>
              </a:lnSpc>
              <a:buNone/>
            </a:pPr>
            <a:r>
              <a:rPr dirty="0" sz="1530" lang="en-US">
                <a:solidFill>
                  <a:srgbClr val="292D2E"/>
                </a:solidFill>
                <a:latin typeface="思源黑体-思源黑体-Medium" pitchFamily="34" charset="0"/>
                <a:ea typeface="思源黑体-思源黑体-Medium" pitchFamily="34" charset="-122"/>
                <a:cs typeface="思源黑体-思源黑体-Medium" pitchFamily="34" charset="-120"/>
              </a:rPr>
              <a:t>Users can connect, share progress, and motivate each other.</a:t>
            </a:r>
            <a:endParaRPr dirty="0" sz="1530" lang="en-US"/>
          </a:p>
        </p:txBody>
      </p:sp>
      <p:sp>
        <p:nvSpPr>
          <p:cNvPr id="1048621" name="Text 3"/>
          <p:cNvSpPr/>
          <p:nvPr/>
        </p:nvSpPr>
        <p:spPr>
          <a:xfrm>
            <a:off x="978408" y="4032504"/>
            <a:ext cx="7781544" cy="310896"/>
          </a:xfrm>
          <a:prstGeom prst="rect"/>
          <a:noFill/>
        </p:spPr>
        <p:txBody>
          <a:bodyPr anchor="ctr" bIns="0" lIns="0" rIns="0" rtlCol="0" tIns="0" wrap="none"/>
          <a:p>
            <a:pPr algn="l" indent="0" marL="0">
              <a:lnSpc>
                <a:spcPts val="2400"/>
              </a:lnSpc>
              <a:buNone/>
            </a:pPr>
            <a:r>
              <a:rPr dirty="0" sz="1920" lang="en-US">
                <a:solidFill>
                  <a:srgbClr val="292D2E"/>
                </a:solidFill>
                <a:latin typeface="思源黑体-思源黑体-Bold" pitchFamily="34" charset="0"/>
                <a:ea typeface="思源黑体-思源黑体-Bold" pitchFamily="34" charset="-122"/>
                <a:cs typeface="思源黑体-思源黑体-Bold" pitchFamily="34" charset="-120"/>
              </a:rPr>
              <a:t>Challenges and Competitions</a:t>
            </a:r>
            <a:endParaRPr dirty="0" sz="1920" lang="en-US"/>
          </a:p>
        </p:txBody>
      </p:sp>
      <p:sp>
        <p:nvSpPr>
          <p:cNvPr id="1048622" name="Text 4"/>
          <p:cNvSpPr/>
          <p:nvPr/>
        </p:nvSpPr>
        <p:spPr>
          <a:xfrm>
            <a:off x="978408" y="4507992"/>
            <a:ext cx="7781544" cy="320040"/>
          </a:xfrm>
          <a:prstGeom prst="rect"/>
          <a:noFill/>
        </p:spPr>
        <p:txBody>
          <a:bodyPr anchor="ctr" bIns="0" lIns="0" rIns="0" rtlCol="0" tIns="0" wrap="none"/>
          <a:p>
            <a:pPr algn="l" indent="0" marL="0">
              <a:lnSpc>
                <a:spcPts val="2450"/>
              </a:lnSpc>
              <a:buNone/>
            </a:pPr>
            <a:r>
              <a:rPr dirty="0" sz="1530" lang="en-US">
                <a:solidFill>
                  <a:srgbClr val="292D2E"/>
                </a:solidFill>
                <a:latin typeface="思源黑体-思源黑体-Medium" pitchFamily="34" charset="0"/>
                <a:ea typeface="思源黑体-思源黑体-Medium" pitchFamily="34" charset="-122"/>
                <a:cs typeface="思源黑体-思源黑体-Medium" pitchFamily="34" charset="-120"/>
              </a:rPr>
              <a:t>Regular fitness challenges foster accountability and fun.</a:t>
            </a:r>
            <a:endParaRPr dirty="0" sz="1530" lang="en-US"/>
          </a:p>
        </p:txBody>
      </p:sp>
      <p:sp>
        <p:nvSpPr>
          <p:cNvPr id="1048623" name="Text 5"/>
          <p:cNvSpPr/>
          <p:nvPr/>
        </p:nvSpPr>
        <p:spPr>
          <a:xfrm>
            <a:off x="978408" y="5266944"/>
            <a:ext cx="7781544" cy="310896"/>
          </a:xfrm>
          <a:prstGeom prst="rect"/>
          <a:noFill/>
        </p:spPr>
        <p:txBody>
          <a:bodyPr anchor="ctr" bIns="0" lIns="0" rIns="0" rtlCol="0" tIns="0" wrap="none"/>
          <a:p>
            <a:pPr algn="l" indent="0" marL="0">
              <a:lnSpc>
                <a:spcPts val="2400"/>
              </a:lnSpc>
              <a:buNone/>
            </a:pPr>
            <a:r>
              <a:rPr dirty="0" sz="1920" lang="en-US">
                <a:solidFill>
                  <a:srgbClr val="292D2E"/>
                </a:solidFill>
                <a:latin typeface="思源黑体-思源黑体-Bold" pitchFamily="34" charset="0"/>
                <a:ea typeface="思源黑体-思源黑体-Bold" pitchFamily="34" charset="-122"/>
                <a:cs typeface="思源黑体-思源黑体-Bold" pitchFamily="34" charset="-120"/>
              </a:rPr>
              <a:t>Expert Forums</a:t>
            </a:r>
            <a:endParaRPr dirty="0" sz="1920" lang="en-US"/>
          </a:p>
        </p:txBody>
      </p:sp>
      <p:sp>
        <p:nvSpPr>
          <p:cNvPr id="1048624" name="Text 6"/>
          <p:cNvSpPr/>
          <p:nvPr/>
        </p:nvSpPr>
        <p:spPr>
          <a:xfrm>
            <a:off x="978408" y="5751576"/>
            <a:ext cx="7781544" cy="320040"/>
          </a:xfrm>
          <a:prstGeom prst="rect"/>
          <a:noFill/>
        </p:spPr>
        <p:txBody>
          <a:bodyPr anchor="ctr" bIns="0" lIns="0" rIns="0" rtlCol="0" tIns="0" wrap="none"/>
          <a:p>
            <a:pPr algn="l" indent="0" marL="0">
              <a:lnSpc>
                <a:spcPts val="2450"/>
              </a:lnSpc>
              <a:buNone/>
            </a:pPr>
            <a:r>
              <a:rPr dirty="0" sz="1530" lang="en-US">
                <a:solidFill>
                  <a:srgbClr val="292D2E"/>
                </a:solidFill>
                <a:latin typeface="思源黑体-思源黑体-Medium" pitchFamily="34" charset="0"/>
                <a:ea typeface="思源黑体-思源黑体-Medium" pitchFamily="34" charset="-122"/>
                <a:cs typeface="思源黑体-思源黑体-Medium" pitchFamily="34" charset="-120"/>
              </a:rPr>
              <a:t>Access forums with fitness experts for guidance and advice.</a:t>
            </a:r>
            <a:endParaRPr dirty="0" sz="1530"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29" name=""/>
        <p:cNvGrpSpPr/>
        <p:nvPr/>
      </p:nvGrpSpPr>
      <p:grpSpPr>
        <a:xfrm>
          <a:off x="0" y="0"/>
          <a:ext cx="0" cy="0"/>
          <a:chOff x="0" y="0"/>
          <a:chExt cx="0" cy="0"/>
        </a:xfrm>
      </p:grpSpPr>
      <p:pic>
        <p:nvPicPr>
          <p:cNvPr id="2097186" name="Image 0" descr="preencoded.png"/>
          <p:cNvPicPr>
            <a:picLocks noChangeAspect="1"/>
          </p:cNvPicPr>
          <p:nvPr/>
        </p:nvPicPr>
        <p:blipFill>
          <a:blip xmlns:r="http://schemas.openxmlformats.org/officeDocument/2006/relationships" r:embed="rId1"/>
          <a:stretch>
            <a:fillRect/>
          </a:stretch>
        </p:blipFill>
        <p:spPr>
          <a:xfrm>
            <a:off x="0" y="0"/>
            <a:ext cx="14630400" cy="8238744"/>
          </a:xfrm>
          <a:prstGeom prst="rect"/>
        </p:spPr>
      </p:pic>
      <p:pic>
        <p:nvPicPr>
          <p:cNvPr id="2097187" name="Image 1" descr="preencoded.png"/>
          <p:cNvPicPr>
            <a:picLocks noChangeAspect="1"/>
          </p:cNvPicPr>
          <p:nvPr/>
        </p:nvPicPr>
        <p:blipFill>
          <a:blip xmlns:r="http://schemas.openxmlformats.org/officeDocument/2006/relationships" r:embed="rId2"/>
          <a:stretch>
            <a:fillRect/>
          </a:stretch>
        </p:blipFill>
        <p:spPr>
          <a:xfrm>
            <a:off x="3337560" y="3529584"/>
            <a:ext cx="7964424" cy="7964424"/>
          </a:xfrm>
          <a:prstGeom prst="rect"/>
        </p:spPr>
      </p:pic>
      <p:pic>
        <p:nvPicPr>
          <p:cNvPr id="2097188" name="Image 2" descr="preencoded.png"/>
          <p:cNvPicPr>
            <a:picLocks noChangeAspect="1"/>
          </p:cNvPicPr>
          <p:nvPr/>
        </p:nvPicPr>
        <p:blipFill>
          <a:blip xmlns:r="http://schemas.openxmlformats.org/officeDocument/2006/relationships" r:embed="rId3"/>
          <a:stretch>
            <a:fillRect/>
          </a:stretch>
        </p:blipFill>
        <p:spPr>
          <a:xfrm>
            <a:off x="3337560" y="3529584"/>
            <a:ext cx="7964424" cy="7964424"/>
          </a:xfrm>
          <a:prstGeom prst="rect"/>
        </p:spPr>
      </p:pic>
      <p:pic>
        <p:nvPicPr>
          <p:cNvPr id="2097189" name="Image 3" descr="preencoded.png"/>
          <p:cNvPicPr>
            <a:picLocks noChangeAspect="1"/>
          </p:cNvPicPr>
          <p:nvPr/>
        </p:nvPicPr>
        <p:blipFill>
          <a:blip xmlns:r="http://schemas.openxmlformats.org/officeDocument/2006/relationships" r:embed="rId4"/>
          <a:stretch>
            <a:fillRect/>
          </a:stretch>
        </p:blipFill>
        <p:spPr>
          <a:xfrm>
            <a:off x="3337560" y="3529584"/>
            <a:ext cx="7964424" cy="7964424"/>
          </a:xfrm>
          <a:prstGeom prst="rect"/>
        </p:spPr>
      </p:pic>
      <p:sp>
        <p:nvSpPr>
          <p:cNvPr id="1048628" name="Text 0"/>
          <p:cNvSpPr/>
          <p:nvPr/>
        </p:nvSpPr>
        <p:spPr>
          <a:xfrm>
            <a:off x="685800" y="731520"/>
            <a:ext cx="13267944" cy="612648"/>
          </a:xfrm>
          <a:prstGeom prst="rect"/>
          <a:noFill/>
        </p:spPr>
        <p:txBody>
          <a:bodyPr anchor="ctr" bIns="0" lIns="0" rIns="0" rtlCol="0" tIns="0" wrap="none"/>
          <a:p>
            <a:pPr algn="l" indent="0" marL="0">
              <a:lnSpc>
                <a:spcPts val="4800"/>
              </a:lnSpc>
              <a:buNone/>
            </a:pPr>
            <a:r>
              <a:rPr dirty="0" sz="3840" lang="en-US">
                <a:solidFill>
                  <a:srgbClr val="00687C"/>
                </a:solidFill>
                <a:latin typeface="思源黑体-思源黑体-Bold" pitchFamily="34" charset="0"/>
                <a:ea typeface="思源黑体-思源黑体-Bold" pitchFamily="34" charset="-122"/>
                <a:cs typeface="思源黑体-思源黑体-Bold" pitchFamily="34" charset="-120"/>
              </a:rPr>
              <a:t>Integration with Devices</a:t>
            </a:r>
            <a:endParaRPr dirty="0" sz="3840" lang="en-US"/>
          </a:p>
        </p:txBody>
      </p:sp>
      <p:sp>
        <p:nvSpPr>
          <p:cNvPr id="1048629" name="Text 1"/>
          <p:cNvSpPr/>
          <p:nvPr/>
        </p:nvSpPr>
        <p:spPr>
          <a:xfrm>
            <a:off x="786384" y="2971800"/>
            <a:ext cx="4032504" cy="310896"/>
          </a:xfrm>
          <a:prstGeom prst="rect"/>
          <a:noFill/>
        </p:spPr>
        <p:txBody>
          <a:bodyPr anchor="ctr" bIns="0" lIns="0" rIns="0" rtlCol="0" tIns="0" wrap="none"/>
          <a:p>
            <a:pPr algn="ctr" indent="0" marL="0">
              <a:lnSpc>
                <a:spcPts val="2400"/>
              </a:lnSpc>
              <a:buNone/>
            </a:pPr>
            <a:r>
              <a:rPr dirty="0" sz="1920" lang="en-US">
                <a:solidFill>
                  <a:srgbClr val="292D2E"/>
                </a:solidFill>
                <a:latin typeface="思源黑体-思源黑体-Bold" pitchFamily="34" charset="0"/>
                <a:ea typeface="思源黑体-思源黑体-Bold" pitchFamily="34" charset="-122"/>
                <a:cs typeface="思源黑体-思源黑体-Bold" pitchFamily="34" charset="-120"/>
              </a:rPr>
              <a:t>Wearable Device Compatibility</a:t>
            </a:r>
            <a:endParaRPr dirty="0" sz="1920" lang="en-US"/>
          </a:p>
        </p:txBody>
      </p:sp>
      <p:sp>
        <p:nvSpPr>
          <p:cNvPr id="1048630" name="Text 2"/>
          <p:cNvSpPr/>
          <p:nvPr/>
        </p:nvSpPr>
        <p:spPr>
          <a:xfrm>
            <a:off x="786384" y="3493008"/>
            <a:ext cx="4032504" cy="630936"/>
          </a:xfrm>
          <a:prstGeom prst="rect"/>
          <a:noFill/>
        </p:spPr>
        <p:txBody>
          <a:bodyPr anchor="ctr" bIns="0" lIns="0" rIns="0" rtlCol="0" tIns="0" wrap="square"/>
          <a:p>
            <a:pPr algn="ctr" indent="0" marL="0">
              <a:lnSpc>
                <a:spcPts val="2450"/>
              </a:lnSpc>
              <a:buNone/>
            </a:pPr>
            <a:r>
              <a:rPr dirty="0" sz="1530" lang="en-US">
                <a:solidFill>
                  <a:srgbClr val="292D2E"/>
                </a:solidFill>
                <a:latin typeface="思源黑体-思源黑体-Medium" pitchFamily="34" charset="0"/>
                <a:ea typeface="思源黑体-思源黑体-Medium" pitchFamily="34" charset="-122"/>
                <a:cs typeface="思源黑体-思源黑体-Medium" pitchFamily="34" charset="-120"/>
              </a:rPr>
              <a:t>FitFlex seamlessly integrates with popular fitness trackers and smartwatches.</a:t>
            </a:r>
            <a:endParaRPr dirty="0" sz="1530" lang="en-US"/>
          </a:p>
        </p:txBody>
      </p:sp>
      <p:sp>
        <p:nvSpPr>
          <p:cNvPr id="1048631" name="Text 3"/>
          <p:cNvSpPr/>
          <p:nvPr/>
        </p:nvSpPr>
        <p:spPr>
          <a:xfrm>
            <a:off x="5303520" y="1773936"/>
            <a:ext cx="4032504" cy="310896"/>
          </a:xfrm>
          <a:prstGeom prst="rect"/>
          <a:noFill/>
        </p:spPr>
        <p:txBody>
          <a:bodyPr anchor="ctr" bIns="0" lIns="0" rIns="0" rtlCol="0" tIns="0" wrap="none"/>
          <a:p>
            <a:pPr algn="ctr" indent="0" marL="0">
              <a:lnSpc>
                <a:spcPts val="2400"/>
              </a:lnSpc>
              <a:buNone/>
            </a:pPr>
            <a:r>
              <a:rPr dirty="0" sz="1920" lang="en-US">
                <a:solidFill>
                  <a:srgbClr val="292D2E"/>
                </a:solidFill>
                <a:latin typeface="思源黑体-思源黑体-Bold" pitchFamily="34" charset="0"/>
                <a:ea typeface="思源黑体-思源黑体-Bold" pitchFamily="34" charset="-122"/>
                <a:cs typeface="思源黑体-思源黑体-Bold" pitchFamily="34" charset="-120"/>
              </a:rPr>
              <a:t>Heart Rate Monitoring</a:t>
            </a:r>
            <a:endParaRPr dirty="0" sz="1920" lang="en-US"/>
          </a:p>
        </p:txBody>
      </p:sp>
      <p:sp>
        <p:nvSpPr>
          <p:cNvPr id="1048632" name="Text 4"/>
          <p:cNvSpPr/>
          <p:nvPr/>
        </p:nvSpPr>
        <p:spPr>
          <a:xfrm>
            <a:off x="5303520" y="2304288"/>
            <a:ext cx="4032504" cy="630936"/>
          </a:xfrm>
          <a:prstGeom prst="rect"/>
          <a:noFill/>
        </p:spPr>
        <p:txBody>
          <a:bodyPr anchor="ctr" bIns="0" lIns="0" rIns="0" rtlCol="0" tIns="0" wrap="square"/>
          <a:p>
            <a:pPr algn="ctr" indent="0" marL="0">
              <a:lnSpc>
                <a:spcPts val="2450"/>
              </a:lnSpc>
              <a:buNone/>
            </a:pPr>
            <a:r>
              <a:rPr dirty="0" sz="1530" lang="en-US">
                <a:solidFill>
                  <a:srgbClr val="292D2E"/>
                </a:solidFill>
                <a:latin typeface="思源黑体-思源黑体-Medium" pitchFamily="34" charset="0"/>
                <a:ea typeface="思源黑体-思源黑体-Medium" pitchFamily="34" charset="-122"/>
                <a:cs typeface="思源黑体-思源黑体-Medium" pitchFamily="34" charset="-120"/>
              </a:rPr>
              <a:t>Users can track their heart rate during workouts to ensure optimal performance.</a:t>
            </a:r>
            <a:endParaRPr dirty="0" sz="1530" lang="en-US"/>
          </a:p>
        </p:txBody>
      </p:sp>
      <p:sp>
        <p:nvSpPr>
          <p:cNvPr id="1048633" name="Text 5"/>
          <p:cNvSpPr/>
          <p:nvPr/>
        </p:nvSpPr>
        <p:spPr>
          <a:xfrm>
            <a:off x="4663440" y="5843016"/>
            <a:ext cx="146304" cy="365760"/>
          </a:xfrm>
          <a:prstGeom prst="rect"/>
          <a:noFill/>
        </p:spPr>
        <p:txBody>
          <a:bodyPr anchor="ctr" bIns="0" lIns="0" rIns="0" rtlCol="0" tIns="0" wrap="none"/>
          <a:p>
            <a:pPr algn="l" indent="0" marL="0">
              <a:lnSpc>
                <a:spcPts val="2300"/>
              </a:lnSpc>
              <a:buNone/>
            </a:pPr>
            <a:r>
              <a:rPr dirty="0" sz="1920" lang="en-US">
                <a:solidFill>
                  <a:srgbClr val="3D3D3D"/>
                </a:solidFill>
                <a:latin typeface="思源黑体-思源黑体-Medium" pitchFamily="34" charset="0"/>
                <a:ea typeface="思源黑体-思源黑体-Medium" pitchFamily="34" charset="-122"/>
                <a:cs typeface="思源黑体-思源黑体-Medium" pitchFamily="34" charset="-120"/>
              </a:rPr>
              <a:t>1</a:t>
            </a:r>
            <a:endParaRPr dirty="0" sz="1920" lang="en-US"/>
          </a:p>
        </p:txBody>
      </p:sp>
      <p:sp>
        <p:nvSpPr>
          <p:cNvPr id="1048634" name="Text 6"/>
          <p:cNvSpPr/>
          <p:nvPr/>
        </p:nvSpPr>
        <p:spPr>
          <a:xfrm>
            <a:off x="7251192" y="4352544"/>
            <a:ext cx="146304" cy="365760"/>
          </a:xfrm>
          <a:prstGeom prst="rect"/>
          <a:noFill/>
        </p:spPr>
        <p:txBody>
          <a:bodyPr anchor="ctr" bIns="0" lIns="0" rIns="0" rtlCol="0" tIns="0" wrap="none"/>
          <a:p>
            <a:pPr algn="l" indent="0" marL="0">
              <a:lnSpc>
                <a:spcPts val="2300"/>
              </a:lnSpc>
              <a:buNone/>
            </a:pPr>
            <a:r>
              <a:rPr dirty="0" sz="1920" lang="en-US">
                <a:solidFill>
                  <a:srgbClr val="3D3D3D"/>
                </a:solidFill>
                <a:latin typeface="思源黑体-思源黑体-Medium" pitchFamily="34" charset="0"/>
                <a:ea typeface="思源黑体-思源黑体-Medium" pitchFamily="34" charset="-122"/>
                <a:cs typeface="思源黑体-思源黑体-Medium" pitchFamily="34" charset="-120"/>
              </a:rPr>
              <a:t>2</a:t>
            </a:r>
            <a:endParaRPr dirty="0" sz="1920" lang="en-US"/>
          </a:p>
        </p:txBody>
      </p:sp>
      <p:sp>
        <p:nvSpPr>
          <p:cNvPr id="1048635" name="Text 7"/>
          <p:cNvSpPr/>
          <p:nvPr/>
        </p:nvSpPr>
        <p:spPr>
          <a:xfrm>
            <a:off x="9820656" y="2971800"/>
            <a:ext cx="4032504" cy="310896"/>
          </a:xfrm>
          <a:prstGeom prst="rect"/>
          <a:noFill/>
        </p:spPr>
        <p:txBody>
          <a:bodyPr anchor="ctr" bIns="0" lIns="0" rIns="0" rtlCol="0" tIns="0" wrap="none"/>
          <a:p>
            <a:pPr algn="ctr" indent="0" marL="0">
              <a:lnSpc>
                <a:spcPts val="2400"/>
              </a:lnSpc>
              <a:buNone/>
            </a:pPr>
            <a:r>
              <a:rPr dirty="0" sz="1920" lang="en-US">
                <a:solidFill>
                  <a:srgbClr val="292D2E"/>
                </a:solidFill>
                <a:latin typeface="思源黑体-思源黑体-Bold" pitchFamily="34" charset="0"/>
                <a:ea typeface="思源黑体-思源黑体-Bold" pitchFamily="34" charset="-122"/>
                <a:cs typeface="思源黑体-思源黑体-Bold" pitchFamily="34" charset="-120"/>
              </a:rPr>
              <a:t>Sleep and Recovery Tracking</a:t>
            </a:r>
            <a:endParaRPr dirty="0" sz="1920" lang="en-US"/>
          </a:p>
        </p:txBody>
      </p:sp>
      <p:sp>
        <p:nvSpPr>
          <p:cNvPr id="1048636" name="Text 8"/>
          <p:cNvSpPr/>
          <p:nvPr/>
        </p:nvSpPr>
        <p:spPr>
          <a:xfrm>
            <a:off x="9820656" y="3493008"/>
            <a:ext cx="4032504" cy="630936"/>
          </a:xfrm>
          <a:prstGeom prst="rect"/>
          <a:noFill/>
        </p:spPr>
        <p:txBody>
          <a:bodyPr anchor="ctr" bIns="0" lIns="0" rIns="0" rtlCol="0" tIns="0" wrap="square"/>
          <a:p>
            <a:pPr algn="ctr" indent="0" marL="0">
              <a:lnSpc>
                <a:spcPts val="2450"/>
              </a:lnSpc>
              <a:buNone/>
            </a:pPr>
            <a:r>
              <a:rPr dirty="0" sz="1530" lang="en-US">
                <a:solidFill>
                  <a:srgbClr val="292D2E"/>
                </a:solidFill>
                <a:latin typeface="思源黑体-思源黑体-Medium" pitchFamily="34" charset="0"/>
                <a:ea typeface="思源黑体-思源黑体-Medium" pitchFamily="34" charset="-122"/>
                <a:cs typeface="思源黑体-思源黑体-Medium" pitchFamily="34" charset="-120"/>
              </a:rPr>
              <a:t>The app emphasizes the importance of rest in the overall fitness journey.</a:t>
            </a:r>
            <a:endParaRPr dirty="0" sz="1530" lang="en-US"/>
          </a:p>
        </p:txBody>
      </p:sp>
      <p:sp>
        <p:nvSpPr>
          <p:cNvPr id="1048637" name="Text 9"/>
          <p:cNvSpPr/>
          <p:nvPr/>
        </p:nvSpPr>
        <p:spPr>
          <a:xfrm>
            <a:off x="9838944" y="5843016"/>
            <a:ext cx="146304" cy="365760"/>
          </a:xfrm>
          <a:prstGeom prst="rect"/>
          <a:noFill/>
        </p:spPr>
        <p:txBody>
          <a:bodyPr anchor="ctr" bIns="0" lIns="0" rIns="0" rtlCol="0" tIns="0" wrap="none"/>
          <a:p>
            <a:pPr algn="l" indent="0" marL="0">
              <a:lnSpc>
                <a:spcPts val="2300"/>
              </a:lnSpc>
              <a:buNone/>
            </a:pPr>
            <a:r>
              <a:rPr dirty="0" sz="1920" lang="en-US">
                <a:solidFill>
                  <a:srgbClr val="3D3D3D"/>
                </a:solidFill>
                <a:latin typeface="思源黑体-思源黑体-Medium" pitchFamily="34" charset="0"/>
                <a:ea typeface="思源黑体-思源黑体-Medium" pitchFamily="34" charset="-122"/>
                <a:cs typeface="思源黑体-思源黑体-Medium" pitchFamily="34" charset="-120"/>
              </a:rPr>
              <a:t>3</a:t>
            </a:r>
            <a:endParaRPr dirty="0" sz="1920"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32" name=""/>
        <p:cNvGrpSpPr/>
        <p:nvPr/>
      </p:nvGrpSpPr>
      <p:grpSpPr>
        <a:xfrm>
          <a:off x="0" y="0"/>
          <a:ext cx="0" cy="0"/>
          <a:chOff x="0" y="0"/>
          <a:chExt cx="0" cy="0"/>
        </a:xfrm>
      </p:grpSpPr>
      <p:pic>
        <p:nvPicPr>
          <p:cNvPr id="2097190" name="Image 0" descr="preencoded.png"/>
          <p:cNvPicPr>
            <a:picLocks noChangeAspect="1"/>
          </p:cNvPicPr>
          <p:nvPr/>
        </p:nvPicPr>
        <p:blipFill>
          <a:blip xmlns:r="http://schemas.openxmlformats.org/officeDocument/2006/relationships" r:embed="rId1"/>
          <a:stretch>
            <a:fillRect/>
          </a:stretch>
        </p:blipFill>
        <p:spPr>
          <a:xfrm>
            <a:off x="0" y="0"/>
            <a:ext cx="14630400" cy="8238744"/>
          </a:xfrm>
          <a:prstGeom prst="rect"/>
        </p:spPr>
      </p:pic>
      <p:pic>
        <p:nvPicPr>
          <p:cNvPr id="2097191" name="Image 1" descr="preencoded.png"/>
          <p:cNvPicPr>
            <a:picLocks noChangeAspect="1"/>
          </p:cNvPicPr>
          <p:nvPr/>
        </p:nvPicPr>
        <p:blipFill>
          <a:blip xmlns:r="http://schemas.openxmlformats.org/officeDocument/2006/relationships" r:embed="rId2"/>
          <a:stretch>
            <a:fillRect/>
          </a:stretch>
        </p:blipFill>
        <p:spPr>
          <a:xfrm>
            <a:off x="0" y="0"/>
            <a:ext cx="14630400" cy="8238744"/>
          </a:xfrm>
          <a:prstGeom prst="rect"/>
        </p:spPr>
      </p:pic>
      <p:pic>
        <p:nvPicPr>
          <p:cNvPr id="2097192" name="Image 2" descr="preencoded.png"/>
          <p:cNvPicPr>
            <a:picLocks noChangeAspect="1"/>
          </p:cNvPicPr>
          <p:nvPr/>
        </p:nvPicPr>
        <p:blipFill>
          <a:blip xmlns:r="http://schemas.openxmlformats.org/officeDocument/2006/relationships" r:embed="rId3"/>
          <a:stretch>
            <a:fillRect/>
          </a:stretch>
        </p:blipFill>
        <p:spPr>
          <a:xfrm>
            <a:off x="685800" y="3282696"/>
            <a:ext cx="4297680" cy="2295144"/>
          </a:xfrm>
          <a:prstGeom prst="rect"/>
        </p:spPr>
      </p:pic>
      <p:pic>
        <p:nvPicPr>
          <p:cNvPr id="2097193" name="Image 3" descr="preencoded.png"/>
          <p:cNvPicPr>
            <a:picLocks noChangeAspect="1"/>
          </p:cNvPicPr>
          <p:nvPr/>
        </p:nvPicPr>
        <p:blipFill>
          <a:blip xmlns:r="http://schemas.openxmlformats.org/officeDocument/2006/relationships" r:embed="rId4"/>
          <a:stretch>
            <a:fillRect/>
          </a:stretch>
        </p:blipFill>
        <p:spPr>
          <a:xfrm>
            <a:off x="5175504" y="3282696"/>
            <a:ext cx="4297680" cy="2295144"/>
          </a:xfrm>
          <a:prstGeom prst="rect"/>
        </p:spPr>
      </p:pic>
      <p:pic>
        <p:nvPicPr>
          <p:cNvPr id="2097194" name="Image 4" descr="preencoded.png"/>
          <p:cNvPicPr>
            <a:picLocks noChangeAspect="1"/>
          </p:cNvPicPr>
          <p:nvPr/>
        </p:nvPicPr>
        <p:blipFill>
          <a:blip xmlns:r="http://schemas.openxmlformats.org/officeDocument/2006/relationships" r:embed="rId5"/>
          <a:stretch>
            <a:fillRect/>
          </a:stretch>
        </p:blipFill>
        <p:spPr>
          <a:xfrm>
            <a:off x="9656064" y="3282696"/>
            <a:ext cx="4297680" cy="2295144"/>
          </a:xfrm>
          <a:prstGeom prst="rect"/>
        </p:spPr>
      </p:pic>
      <p:pic>
        <p:nvPicPr>
          <p:cNvPr id="2097195" name="Image 5" descr="preencoded.png"/>
          <p:cNvPicPr>
            <a:picLocks noChangeAspect="1"/>
          </p:cNvPicPr>
          <p:nvPr/>
        </p:nvPicPr>
        <p:blipFill>
          <a:blip xmlns:r="http://schemas.openxmlformats.org/officeDocument/2006/relationships" r:embed="rId6"/>
          <a:stretch>
            <a:fillRect/>
          </a:stretch>
        </p:blipFill>
        <p:spPr>
          <a:xfrm>
            <a:off x="685800" y="3282696"/>
            <a:ext cx="128016" cy="2295144"/>
          </a:xfrm>
          <a:prstGeom prst="rect"/>
        </p:spPr>
      </p:pic>
      <p:pic>
        <p:nvPicPr>
          <p:cNvPr id="2097196" name="Image 6" descr="preencoded.png"/>
          <p:cNvPicPr>
            <a:picLocks noChangeAspect="1"/>
          </p:cNvPicPr>
          <p:nvPr/>
        </p:nvPicPr>
        <p:blipFill>
          <a:blip xmlns:r="http://schemas.openxmlformats.org/officeDocument/2006/relationships" r:embed="rId7"/>
          <a:stretch>
            <a:fillRect/>
          </a:stretch>
        </p:blipFill>
        <p:spPr>
          <a:xfrm>
            <a:off x="5175504" y="3282696"/>
            <a:ext cx="128016" cy="2295144"/>
          </a:xfrm>
          <a:prstGeom prst="rect"/>
        </p:spPr>
      </p:pic>
      <p:pic>
        <p:nvPicPr>
          <p:cNvPr id="2097197" name="Image 7" descr="preencoded.png"/>
          <p:cNvPicPr>
            <a:picLocks noChangeAspect="1"/>
          </p:cNvPicPr>
          <p:nvPr/>
        </p:nvPicPr>
        <p:blipFill>
          <a:blip xmlns:r="http://schemas.openxmlformats.org/officeDocument/2006/relationships" r:embed="rId8"/>
          <a:stretch>
            <a:fillRect/>
          </a:stretch>
        </p:blipFill>
        <p:spPr>
          <a:xfrm>
            <a:off x="9656064" y="3282696"/>
            <a:ext cx="128016" cy="2295144"/>
          </a:xfrm>
          <a:prstGeom prst="rect"/>
        </p:spPr>
      </p:pic>
      <p:sp>
        <p:nvSpPr>
          <p:cNvPr id="1048641" name="Text 0"/>
          <p:cNvSpPr/>
          <p:nvPr/>
        </p:nvSpPr>
        <p:spPr>
          <a:xfrm>
            <a:off x="685800" y="2450592"/>
            <a:ext cx="13267944" cy="612648"/>
          </a:xfrm>
          <a:prstGeom prst="rect"/>
          <a:noFill/>
        </p:spPr>
        <p:txBody>
          <a:bodyPr anchor="ctr" bIns="0" lIns="0" rIns="0" rtlCol="0" tIns="0" wrap="none"/>
          <a:p>
            <a:pPr algn="l" indent="0" marL="0">
              <a:lnSpc>
                <a:spcPts val="4800"/>
              </a:lnSpc>
              <a:buNone/>
            </a:pPr>
            <a:r>
              <a:rPr dirty="0" sz="3840" lang="en-US">
                <a:solidFill>
                  <a:srgbClr val="00687C"/>
                </a:solidFill>
                <a:latin typeface="思源黑体-思源黑体-Bold" pitchFamily="34" charset="0"/>
                <a:ea typeface="思源黑体-思源黑体-Bold" pitchFamily="34" charset="-122"/>
                <a:cs typeface="思源黑体-思源黑体-Bold" pitchFamily="34" charset="-120"/>
              </a:rPr>
              <a:t>User Experience</a:t>
            </a:r>
            <a:endParaRPr dirty="0" sz="3840" lang="en-US"/>
          </a:p>
        </p:txBody>
      </p:sp>
      <p:sp>
        <p:nvSpPr>
          <p:cNvPr id="1048642" name="Text 1"/>
          <p:cNvSpPr/>
          <p:nvPr/>
        </p:nvSpPr>
        <p:spPr>
          <a:xfrm>
            <a:off x="978408" y="3401568"/>
            <a:ext cx="3776472" cy="310896"/>
          </a:xfrm>
          <a:prstGeom prst="rect"/>
          <a:noFill/>
        </p:spPr>
        <p:txBody>
          <a:bodyPr anchor="ctr" bIns="0" lIns="0" rIns="0" rtlCol="0" tIns="0" wrap="none"/>
          <a:p>
            <a:pPr algn="l" indent="0" marL="0">
              <a:lnSpc>
                <a:spcPts val="2400"/>
              </a:lnSpc>
              <a:buNone/>
            </a:pPr>
            <a:r>
              <a:rPr dirty="0" sz="1920" lang="en-US">
                <a:solidFill>
                  <a:srgbClr val="292D2E"/>
                </a:solidFill>
                <a:latin typeface="思源黑体-思源黑体-Bold" pitchFamily="34" charset="0"/>
                <a:ea typeface="思源黑体-思源黑体-Bold" pitchFamily="34" charset="-122"/>
                <a:cs typeface="思源黑体-思源黑体-Bold" pitchFamily="34" charset="-120"/>
              </a:rPr>
              <a:t>Intuitive Interface</a:t>
            </a:r>
            <a:endParaRPr dirty="0" sz="1920" lang="en-US"/>
          </a:p>
        </p:txBody>
      </p:sp>
      <p:sp>
        <p:nvSpPr>
          <p:cNvPr id="1048643" name="Text 2"/>
          <p:cNvSpPr/>
          <p:nvPr/>
        </p:nvSpPr>
        <p:spPr>
          <a:xfrm>
            <a:off x="978408" y="3886200"/>
            <a:ext cx="3776472" cy="1563624"/>
          </a:xfrm>
          <a:prstGeom prst="rect"/>
          <a:noFill/>
        </p:spPr>
        <p:txBody>
          <a:bodyPr anchor="ctr" bIns="0" lIns="0" rIns="0" rtlCol="0" tIns="0" wrap="square"/>
          <a:p>
            <a:pPr algn="l" indent="0" marL="0">
              <a:lnSpc>
                <a:spcPts val="2450"/>
              </a:lnSpc>
              <a:buNone/>
            </a:pPr>
            <a:r>
              <a:rPr dirty="0" sz="1530" lang="en-US">
                <a:solidFill>
                  <a:srgbClr val="292D2E"/>
                </a:solidFill>
                <a:latin typeface="思源黑体-思源黑体-Medium" pitchFamily="34" charset="0"/>
                <a:ea typeface="思源黑体-思源黑体-Medium" pitchFamily="34" charset="-122"/>
                <a:cs typeface="思源黑体-思源黑体-Medium" pitchFamily="34" charset="-120"/>
              </a:rPr>
              <a:t>FitFlex features an easy-to-navigate interface designed for users of all technical skill levels. Users can quickly find workouts, track meals, and monitor progress with minimal hassle.</a:t>
            </a:r>
            <a:endParaRPr dirty="0" sz="1530" lang="en-US"/>
          </a:p>
        </p:txBody>
      </p:sp>
      <p:sp>
        <p:nvSpPr>
          <p:cNvPr id="1048644" name="Text 3"/>
          <p:cNvSpPr/>
          <p:nvPr/>
        </p:nvSpPr>
        <p:spPr>
          <a:xfrm>
            <a:off x="5468112" y="3401568"/>
            <a:ext cx="3776472" cy="310896"/>
          </a:xfrm>
          <a:prstGeom prst="rect"/>
          <a:noFill/>
        </p:spPr>
        <p:txBody>
          <a:bodyPr anchor="ctr" bIns="0" lIns="0" rIns="0" rtlCol="0" tIns="0" wrap="none"/>
          <a:p>
            <a:pPr algn="l" indent="0" marL="0">
              <a:lnSpc>
                <a:spcPts val="2400"/>
              </a:lnSpc>
              <a:buNone/>
            </a:pPr>
            <a:r>
              <a:rPr dirty="0" sz="1920" lang="en-US">
                <a:solidFill>
                  <a:srgbClr val="292D2E"/>
                </a:solidFill>
                <a:latin typeface="思源黑体-思源黑体-Bold" pitchFamily="34" charset="0"/>
                <a:ea typeface="思源黑体-思源黑体-Bold" pitchFamily="34" charset="-122"/>
                <a:cs typeface="思源黑体-思源黑体-Bold" pitchFamily="34" charset="-120"/>
              </a:rPr>
              <a:t>Custom Notifications</a:t>
            </a:r>
            <a:endParaRPr dirty="0" sz="1920" lang="en-US"/>
          </a:p>
        </p:txBody>
      </p:sp>
      <p:sp>
        <p:nvSpPr>
          <p:cNvPr id="1048645" name="Text 4"/>
          <p:cNvSpPr/>
          <p:nvPr/>
        </p:nvSpPr>
        <p:spPr>
          <a:xfrm>
            <a:off x="5468112" y="3886200"/>
            <a:ext cx="3776472" cy="1252728"/>
          </a:xfrm>
          <a:prstGeom prst="rect"/>
          <a:noFill/>
        </p:spPr>
        <p:txBody>
          <a:bodyPr anchor="ctr" bIns="0" lIns="0" rIns="0" rtlCol="0" tIns="0" wrap="square"/>
          <a:p>
            <a:pPr algn="l" indent="0" marL="0">
              <a:lnSpc>
                <a:spcPts val="2450"/>
              </a:lnSpc>
              <a:buNone/>
            </a:pPr>
            <a:r>
              <a:rPr dirty="0" sz="1530" lang="en-US">
                <a:solidFill>
                  <a:srgbClr val="292D2E"/>
                </a:solidFill>
                <a:latin typeface="思源黑体-思源黑体-Medium" pitchFamily="34" charset="0"/>
                <a:ea typeface="思源黑体-思源黑体-Medium" pitchFamily="34" charset="-122"/>
                <a:cs typeface="思源黑体-思源黑体-Medium" pitchFamily="34" charset="-120"/>
              </a:rPr>
              <a:t>Users can opt for personalized reminders for workouts, meals, and hydration, helping them stay on track without feeling overwhelmed.</a:t>
            </a:r>
            <a:endParaRPr dirty="0" sz="1530" lang="en-US"/>
          </a:p>
        </p:txBody>
      </p:sp>
      <p:sp>
        <p:nvSpPr>
          <p:cNvPr id="1048646" name="Text 5"/>
          <p:cNvSpPr/>
          <p:nvPr/>
        </p:nvSpPr>
        <p:spPr>
          <a:xfrm>
            <a:off x="9957816" y="3401568"/>
            <a:ext cx="3776472" cy="310896"/>
          </a:xfrm>
          <a:prstGeom prst="rect"/>
          <a:noFill/>
        </p:spPr>
        <p:txBody>
          <a:bodyPr anchor="ctr" bIns="0" lIns="0" rIns="0" rtlCol="0" tIns="0" wrap="none"/>
          <a:p>
            <a:pPr algn="l" indent="0" marL="0">
              <a:lnSpc>
                <a:spcPts val="2400"/>
              </a:lnSpc>
              <a:buNone/>
            </a:pPr>
            <a:r>
              <a:rPr dirty="0" sz="1920" lang="en-US">
                <a:solidFill>
                  <a:srgbClr val="292D2E"/>
                </a:solidFill>
                <a:latin typeface="思源黑体-思源黑体-Bold" pitchFamily="34" charset="0"/>
                <a:ea typeface="思源黑体-思源黑体-Bold" pitchFamily="34" charset="-122"/>
                <a:cs typeface="思源黑体-思源黑体-Bold" pitchFamily="34" charset="-120"/>
              </a:rPr>
              <a:t>User Reviews &amp; Feedback</a:t>
            </a:r>
            <a:endParaRPr dirty="0" sz="1920" lang="en-US"/>
          </a:p>
        </p:txBody>
      </p:sp>
      <p:sp>
        <p:nvSpPr>
          <p:cNvPr id="1048647" name="Text 6"/>
          <p:cNvSpPr/>
          <p:nvPr/>
        </p:nvSpPr>
        <p:spPr>
          <a:xfrm>
            <a:off x="9957816" y="3886200"/>
            <a:ext cx="3776472" cy="1252728"/>
          </a:xfrm>
          <a:prstGeom prst="rect"/>
          <a:noFill/>
        </p:spPr>
        <p:txBody>
          <a:bodyPr anchor="ctr" bIns="0" lIns="0" rIns="0" rtlCol="0" tIns="0" wrap="square"/>
          <a:p>
            <a:pPr algn="l" indent="0" marL="0">
              <a:lnSpc>
                <a:spcPts val="2450"/>
              </a:lnSpc>
              <a:buNone/>
            </a:pPr>
            <a:r>
              <a:rPr dirty="0" sz="1530" lang="en-US">
                <a:solidFill>
                  <a:srgbClr val="292D2E"/>
                </a:solidFill>
                <a:latin typeface="思源黑体-思源黑体-Medium" pitchFamily="34" charset="0"/>
                <a:ea typeface="思源黑体-思源黑体-Medium" pitchFamily="34" charset="-122"/>
                <a:cs typeface="思源黑体-思源黑体-Medium" pitchFamily="34" charset="-120"/>
              </a:rPr>
              <a:t>The app encourages users to share their experiences and testimonials, fostering a sense of community and aiding new users in finding effective programs.</a:t>
            </a:r>
            <a:endParaRPr dirty="0" sz="1530"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35" name=""/>
        <p:cNvGrpSpPr/>
        <p:nvPr/>
      </p:nvGrpSpPr>
      <p:grpSpPr>
        <a:xfrm>
          <a:off x="0" y="0"/>
          <a:ext cx="0" cy="0"/>
          <a:chOff x="0" y="0"/>
          <a:chExt cx="0" cy="0"/>
        </a:xfrm>
      </p:grpSpPr>
      <p:pic>
        <p:nvPicPr>
          <p:cNvPr id="2097198" name="Image 0" descr="preencoded.png"/>
          <p:cNvPicPr>
            <a:picLocks noChangeAspect="1"/>
          </p:cNvPicPr>
          <p:nvPr/>
        </p:nvPicPr>
        <p:blipFill>
          <a:blip xmlns:r="http://schemas.openxmlformats.org/officeDocument/2006/relationships" r:embed="rId1"/>
          <a:stretch>
            <a:fillRect/>
          </a:stretch>
        </p:blipFill>
        <p:spPr>
          <a:xfrm>
            <a:off x="0" y="0"/>
            <a:ext cx="14630400" cy="8238744"/>
          </a:xfrm>
          <a:prstGeom prst="rect"/>
        </p:spPr>
      </p:pic>
      <p:pic>
        <p:nvPicPr>
          <p:cNvPr id="2097199" name="Image 1" descr="preencoded.png"/>
          <p:cNvPicPr>
            <a:picLocks noChangeAspect="1"/>
          </p:cNvPicPr>
          <p:nvPr/>
        </p:nvPicPr>
        <p:blipFill>
          <a:blip xmlns:r="http://schemas.openxmlformats.org/officeDocument/2006/relationships" r:embed="rId2"/>
          <a:stretch>
            <a:fillRect/>
          </a:stretch>
        </p:blipFill>
        <p:spPr>
          <a:xfrm>
            <a:off x="0" y="0"/>
            <a:ext cx="14630400" cy="8238744"/>
          </a:xfrm>
          <a:prstGeom prst="rect"/>
        </p:spPr>
      </p:pic>
      <p:sp>
        <p:nvSpPr>
          <p:cNvPr id="1048651" name="Text 0"/>
          <p:cNvSpPr/>
          <p:nvPr/>
        </p:nvSpPr>
        <p:spPr>
          <a:xfrm>
            <a:off x="685800" y="2212848"/>
            <a:ext cx="13267944" cy="612648"/>
          </a:xfrm>
          <a:prstGeom prst="rect"/>
          <a:noFill/>
        </p:spPr>
        <p:txBody>
          <a:bodyPr anchor="ctr" bIns="0" lIns="0" rIns="0" rtlCol="0" tIns="0" wrap="none"/>
          <a:p>
            <a:pPr algn="l" indent="0" marL="0">
              <a:lnSpc>
                <a:spcPts val="4800"/>
              </a:lnSpc>
              <a:buNone/>
            </a:pPr>
            <a:r>
              <a:rPr dirty="0" sz="3840" lang="en-US">
                <a:solidFill>
                  <a:srgbClr val="00687C"/>
                </a:solidFill>
                <a:latin typeface="思源黑体-思源黑体-Bold" pitchFamily="34" charset="0"/>
                <a:ea typeface="思源黑体-思源黑体-Bold" pitchFamily="34" charset="-122"/>
                <a:cs typeface="思源黑体-思源黑体-Bold" pitchFamily="34" charset="-120"/>
              </a:rPr>
              <a:t>Future Developments in FitFlex</a:t>
            </a:r>
            <a:endParaRPr dirty="0" sz="3840" lang="en-US"/>
          </a:p>
        </p:txBody>
      </p:sp>
      <p:sp>
        <p:nvSpPr>
          <p:cNvPr id="1048652" name="Text 1"/>
          <p:cNvSpPr/>
          <p:nvPr/>
        </p:nvSpPr>
        <p:spPr>
          <a:xfrm>
            <a:off x="896112" y="3255264"/>
            <a:ext cx="3877056" cy="310896"/>
          </a:xfrm>
          <a:prstGeom prst="rect"/>
          <a:noFill/>
        </p:spPr>
        <p:txBody>
          <a:bodyPr anchor="ctr" bIns="0" lIns="0" rIns="0" rtlCol="0" tIns="0" wrap="none"/>
          <a:p>
            <a:pPr algn="l" indent="0" marL="0">
              <a:lnSpc>
                <a:spcPts val="2400"/>
              </a:lnSpc>
              <a:buNone/>
            </a:pPr>
            <a:r>
              <a:rPr dirty="0" sz="1920" lang="en-US">
                <a:solidFill>
                  <a:srgbClr val="292D2E"/>
                </a:solidFill>
                <a:latin typeface="思源黑体-思源黑体-Bold" pitchFamily="34" charset="0"/>
                <a:ea typeface="思源黑体-思源黑体-Bold" pitchFamily="34" charset="-122"/>
                <a:cs typeface="思源黑体-思源黑体-Bold" pitchFamily="34" charset="-120"/>
              </a:rPr>
              <a:t>AI Personal Trainer</a:t>
            </a:r>
            <a:endParaRPr dirty="0" sz="1920" lang="en-US"/>
          </a:p>
        </p:txBody>
      </p:sp>
      <p:sp>
        <p:nvSpPr>
          <p:cNvPr id="1048653" name="Text 2"/>
          <p:cNvSpPr/>
          <p:nvPr/>
        </p:nvSpPr>
        <p:spPr>
          <a:xfrm>
            <a:off x="896112" y="3730752"/>
            <a:ext cx="3877056" cy="1252728"/>
          </a:xfrm>
          <a:prstGeom prst="rect"/>
          <a:noFill/>
        </p:spPr>
        <p:txBody>
          <a:bodyPr anchor="ctr" bIns="0" lIns="0" rIns="0" rtlCol="0" tIns="0" wrap="square"/>
          <a:p>
            <a:pPr algn="l" indent="0" marL="0">
              <a:lnSpc>
                <a:spcPts val="2450"/>
              </a:lnSpc>
              <a:buNone/>
            </a:pPr>
            <a:r>
              <a:rPr dirty="0" sz="1530" lang="en-US">
                <a:solidFill>
                  <a:srgbClr val="292D2E"/>
                </a:solidFill>
                <a:latin typeface="思源黑体-思源黑体-Medium" pitchFamily="34" charset="0"/>
                <a:ea typeface="思源黑体-思源黑体-Medium" pitchFamily="34" charset="-122"/>
                <a:cs typeface="思源黑体-思源黑体-Medium" pitchFamily="34" charset="-120"/>
              </a:rPr>
              <a:t>FitFlex plans to implement AI-driven features that will offer real-time feedback and virtual coaching to enhance user experience and workout effectiveness.</a:t>
            </a:r>
            <a:endParaRPr dirty="0" sz="1530" lang="en-US"/>
          </a:p>
        </p:txBody>
      </p:sp>
      <p:sp>
        <p:nvSpPr>
          <p:cNvPr id="1048654" name="Text 3"/>
          <p:cNvSpPr/>
          <p:nvPr/>
        </p:nvSpPr>
        <p:spPr>
          <a:xfrm>
            <a:off x="5385816" y="3255264"/>
            <a:ext cx="3877056" cy="310896"/>
          </a:xfrm>
          <a:prstGeom prst="rect"/>
          <a:noFill/>
        </p:spPr>
        <p:txBody>
          <a:bodyPr anchor="ctr" bIns="0" lIns="0" rIns="0" rtlCol="0" tIns="0" wrap="none"/>
          <a:p>
            <a:pPr algn="l" indent="0" marL="0">
              <a:lnSpc>
                <a:spcPts val="2400"/>
              </a:lnSpc>
              <a:buNone/>
            </a:pPr>
            <a:r>
              <a:rPr dirty="0" sz="1920" lang="en-US">
                <a:solidFill>
                  <a:srgbClr val="292D2E"/>
                </a:solidFill>
                <a:latin typeface="思源黑体-思源黑体-Bold" pitchFamily="34" charset="0"/>
                <a:ea typeface="思源黑体-思源黑体-Bold" pitchFamily="34" charset="-122"/>
                <a:cs typeface="思源黑体-思源黑体-Bold" pitchFamily="34" charset="-120"/>
              </a:rPr>
              <a:t>Expanded Community Features</a:t>
            </a:r>
            <a:endParaRPr dirty="0" sz="1920" lang="en-US"/>
          </a:p>
        </p:txBody>
      </p:sp>
      <p:sp>
        <p:nvSpPr>
          <p:cNvPr id="1048655" name="Text 4"/>
          <p:cNvSpPr/>
          <p:nvPr/>
        </p:nvSpPr>
        <p:spPr>
          <a:xfrm>
            <a:off x="5385816" y="3730752"/>
            <a:ext cx="3877056" cy="1563624"/>
          </a:xfrm>
          <a:prstGeom prst="rect"/>
          <a:noFill/>
        </p:spPr>
        <p:txBody>
          <a:bodyPr anchor="ctr" bIns="0" lIns="0" rIns="0" rtlCol="0" tIns="0" wrap="square"/>
          <a:p>
            <a:pPr algn="l" indent="0" marL="0">
              <a:lnSpc>
                <a:spcPts val="2450"/>
              </a:lnSpc>
              <a:buNone/>
            </a:pPr>
            <a:r>
              <a:rPr dirty="0" sz="1530" lang="en-US">
                <a:solidFill>
                  <a:srgbClr val="292D2E"/>
                </a:solidFill>
                <a:latin typeface="思源黑体-思源黑体-Medium" pitchFamily="34" charset="0"/>
                <a:ea typeface="思源黑体-思源黑体-Medium" pitchFamily="34" charset="-122"/>
                <a:cs typeface="思源黑体-思源黑体-Medium" pitchFamily="34" charset="-120"/>
              </a:rPr>
              <a:t>Future updates will include more community engagement tools, such as forums for sharing nutrition tips and group challenges tailored to diverse fitness levels.</a:t>
            </a:r>
            <a:endParaRPr dirty="0" sz="1530" lang="en-US"/>
          </a:p>
        </p:txBody>
      </p:sp>
      <p:sp>
        <p:nvSpPr>
          <p:cNvPr id="1048656" name="Text 5"/>
          <p:cNvSpPr/>
          <p:nvPr/>
        </p:nvSpPr>
        <p:spPr>
          <a:xfrm>
            <a:off x="9866376" y="3255264"/>
            <a:ext cx="3877056" cy="612648"/>
          </a:xfrm>
          <a:prstGeom prst="rect"/>
          <a:noFill/>
        </p:spPr>
        <p:txBody>
          <a:bodyPr anchor="ctr" bIns="0" lIns="0" rIns="0" rtlCol="0" tIns="0" wrap="square"/>
          <a:p>
            <a:pPr algn="l" indent="0" marL="0">
              <a:lnSpc>
                <a:spcPts val="2400"/>
              </a:lnSpc>
              <a:buNone/>
            </a:pPr>
            <a:r>
              <a:rPr dirty="0" sz="1920" lang="en-US">
                <a:solidFill>
                  <a:srgbClr val="292D2E"/>
                </a:solidFill>
                <a:latin typeface="思源黑体-思源黑体-Bold" pitchFamily="34" charset="0"/>
                <a:ea typeface="思源黑体-思源黑体-Bold" pitchFamily="34" charset="-122"/>
                <a:cs typeface="思源黑体-思源黑体-Bold" pitchFamily="34" charset="-120"/>
              </a:rPr>
              <a:t>Enhanced Customization Options</a:t>
            </a:r>
            <a:endParaRPr dirty="0" sz="1920" lang="en-US"/>
          </a:p>
        </p:txBody>
      </p:sp>
      <p:sp>
        <p:nvSpPr>
          <p:cNvPr id="1048657" name="Text 6"/>
          <p:cNvSpPr/>
          <p:nvPr/>
        </p:nvSpPr>
        <p:spPr>
          <a:xfrm>
            <a:off x="9866376" y="4041648"/>
            <a:ext cx="3877056" cy="1563624"/>
          </a:xfrm>
          <a:prstGeom prst="rect"/>
          <a:noFill/>
        </p:spPr>
        <p:txBody>
          <a:bodyPr anchor="ctr" bIns="0" lIns="0" rIns="0" rtlCol="0" tIns="0" wrap="square"/>
          <a:p>
            <a:pPr algn="l" indent="0" marL="0">
              <a:lnSpc>
                <a:spcPts val="2450"/>
              </a:lnSpc>
              <a:buNone/>
            </a:pPr>
            <a:r>
              <a:rPr dirty="0" sz="1530" lang="en-US">
                <a:solidFill>
                  <a:srgbClr val="292D2E"/>
                </a:solidFill>
                <a:latin typeface="思源黑体-思源黑体-Medium" pitchFamily="34" charset="0"/>
                <a:ea typeface="思源黑体-思源黑体-Medium" pitchFamily="34" charset="-122"/>
                <a:cs typeface="思源黑体-思源黑体-Medium" pitchFamily="34" charset="-120"/>
              </a:rPr>
              <a:t>The development team is focused on adding more customization options for workouts and meal plans to cater to evolving fitness trends and user feedback.</a:t>
            </a:r>
            <a:endParaRPr dirty="0" sz="1530" lang="en-US"/>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Company>PptxGenJS</Company>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PptxGenJS Presentation</dc:title>
  <dc:creator>PptxGenJS</dc:creator>
  <cp:lastModifiedBy>PptxGenJS</cp:lastModifiedBy>
  <dcterms:created xsi:type="dcterms:W3CDTF">2025-08-30T21:48:02Z</dcterms:created>
  <dcterms:modified xsi:type="dcterms:W3CDTF">2025-09-25T15:05:23Z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4b3bfcf6b2ac4f0c843b032f95707c7b</vt:lpwstr>
  </property>
</Properties>
</file>